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ggC2yUNjhZHeTaotv0gPfqzUqp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11" Type="http://schemas.openxmlformats.org/officeDocument/2006/relationships/slide" Target="slides/slide7.xml"/><Relationship Id="rId22" Type="http://schemas.openxmlformats.org/officeDocument/2006/relationships/font" Target="fonts/HelveticaNeue-boldItalic.fntdata"/><Relationship Id="rId10" Type="http://schemas.openxmlformats.org/officeDocument/2006/relationships/slide" Target="slides/slide6.xml"/><Relationship Id="rId21" Type="http://schemas.openxmlformats.org/officeDocument/2006/relationships/font" Target="fonts/HelveticaNeue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HelveticaNeue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6.png>
</file>

<file path=ppt/media/image17.png>
</file>

<file path=ppt/media/image18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youtube.com/playlist?list=PLlV3Zc2rs61keroK0TSLfBJFBIn6akS6q" TargetMode="External"/><Relationship Id="rId3" Type="http://schemas.openxmlformats.org/officeDocument/2006/relationships/image" Target="../media/image1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elular com aplicativo aberto&#10;&#10;Descrição gerada automaticamente" id="81" name="Google Shape;81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1417" l="1204" r="823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jpg"/><Relationship Id="rId4" Type="http://schemas.openxmlformats.org/officeDocument/2006/relationships/slide" Target="/ppt/slides/slide8.xml"/><Relationship Id="rId9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hyperlink" Target="https://drive.google.com/file/d/1jtsyCMEzCH--MHl5d_A8_3cc8iDisMh_/view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jpg"/><Relationship Id="rId4" Type="http://schemas.openxmlformats.org/officeDocument/2006/relationships/image" Target="../media/image14.jpg"/><Relationship Id="rId5" Type="http://schemas.openxmlformats.org/officeDocument/2006/relationships/image" Target="../media/image18.jpg"/><Relationship Id="rId6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10.jp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64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enho de pessoa voando em cima de uma montanha&#10;&#10;Descrição gerada automaticamente com confiança média" id="223" name="Google Shape;223;p10"/>
          <p:cNvPicPr preferRelativeResize="0"/>
          <p:nvPr/>
        </p:nvPicPr>
        <p:blipFill rotWithShape="1">
          <a:blip r:embed="rId3">
            <a:alphaModFix/>
          </a:blip>
          <a:srcRect b="0" l="-66" r="0" t="0"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0"/>
          <p:cNvSpPr/>
          <p:nvPr/>
        </p:nvSpPr>
        <p:spPr>
          <a:xfrm>
            <a:off x="0" y="4079847"/>
            <a:ext cx="12192000" cy="2778153"/>
          </a:xfrm>
          <a:prstGeom prst="rect">
            <a:avLst/>
          </a:prstGeom>
          <a:gradFill>
            <a:gsLst>
              <a:gs pos="0">
                <a:srgbClr val="262626">
                  <a:alpha val="85882"/>
                </a:srgbClr>
              </a:gs>
              <a:gs pos="48000">
                <a:srgbClr val="262626">
                  <a:alpha val="85882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-25786" y="2656446"/>
            <a:ext cx="4572000" cy="9956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OBRIGADO!</a:t>
            </a:r>
            <a:endParaRPr sz="7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26" name="Google Shape;226;p10"/>
          <p:cNvSpPr txBox="1"/>
          <p:nvPr/>
        </p:nvSpPr>
        <p:spPr>
          <a:xfrm>
            <a:off x="0" y="4260520"/>
            <a:ext cx="12192000" cy="26282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:\Users\Araneta\Desktop\PowerPoint Presentation Templates\Netflix\Close (X).png" id="227" name="Google Shape;227;p10">
            <a:hlinkClick action="ppaction://hlinksldjump"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340592" y="262127"/>
            <a:ext cx="597408" cy="59740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0"/>
          <p:cNvSpPr/>
          <p:nvPr/>
        </p:nvSpPr>
        <p:spPr>
          <a:xfrm>
            <a:off x="0" y="0"/>
            <a:ext cx="12192000" cy="85914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0"/>
          <p:cNvSpPr/>
          <p:nvPr/>
        </p:nvSpPr>
        <p:spPr>
          <a:xfrm>
            <a:off x="272716" y="251121"/>
            <a:ext cx="1311556" cy="33688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pic>
        <p:nvPicPr>
          <p:cNvPr descr="Lupa com preenchimento sólido" id="230" name="Google Shape;230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10700" y="211629"/>
            <a:ext cx="359833" cy="359833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0"/>
          <p:cNvSpPr/>
          <p:nvPr/>
        </p:nvSpPr>
        <p:spPr>
          <a:xfrm>
            <a:off x="11332493" y="231362"/>
            <a:ext cx="327411" cy="327411"/>
          </a:xfrm>
          <a:prstGeom prst="roundRect">
            <a:avLst>
              <a:gd fmla="val 4372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0"/>
          <p:cNvSpPr txBox="1"/>
          <p:nvPr/>
        </p:nvSpPr>
        <p:spPr>
          <a:xfrm>
            <a:off x="9912534" y="237724"/>
            <a:ext cx="70724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Aluno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ampainha com preenchimento sólido" id="233" name="Google Shape;233;p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761780" y="180711"/>
            <a:ext cx="428711" cy="4287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10"/>
          <p:cNvGrpSpPr/>
          <p:nvPr/>
        </p:nvGrpSpPr>
        <p:grpSpPr>
          <a:xfrm>
            <a:off x="1175898" y="4294814"/>
            <a:ext cx="1321057" cy="388002"/>
            <a:chOff x="887506" y="4263454"/>
            <a:chExt cx="961465" cy="282388"/>
          </a:xfrm>
        </p:grpSpPr>
        <p:sp>
          <p:nvSpPr>
            <p:cNvPr id="235" name="Google Shape;235;p10"/>
            <p:cNvSpPr/>
            <p:nvPr/>
          </p:nvSpPr>
          <p:spPr>
            <a:xfrm>
              <a:off x="887506" y="4263454"/>
              <a:ext cx="961465" cy="282388"/>
            </a:xfrm>
            <a:prstGeom prst="roundRect">
              <a:avLst>
                <a:gd fmla="val 11906" name="adj"/>
              </a:avLst>
            </a:prstGeom>
            <a:solidFill>
              <a:srgbClr val="FFFFF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4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</a:t>
              </a:r>
              <a:r>
                <a:rPr b="1" lang="pt-BR" sz="1400" u="sng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  <a:hlinkClick r:id="rId8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Assistir</a:t>
              </a:r>
              <a:endParaRPr b="1" sz="3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36" name="Google Shape;236;p10"/>
            <p:cNvSpPr/>
            <p:nvPr/>
          </p:nvSpPr>
          <p:spPr>
            <a:xfrm rot="5400000">
              <a:off x="1021564" y="4330886"/>
              <a:ext cx="126000" cy="144000"/>
            </a:xfrm>
            <a:prstGeom prst="triangle">
              <a:avLst>
                <a:gd fmla="val 5000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7" name="Google Shape;237;p10"/>
          <p:cNvGrpSpPr/>
          <p:nvPr/>
        </p:nvGrpSpPr>
        <p:grpSpPr>
          <a:xfrm>
            <a:off x="2600741" y="4326899"/>
            <a:ext cx="1945473" cy="312591"/>
            <a:chOff x="5686963" y="4920110"/>
            <a:chExt cx="1563400" cy="251201"/>
          </a:xfrm>
        </p:grpSpPr>
        <p:sp>
          <p:nvSpPr>
            <p:cNvPr id="238" name="Google Shape;238;p10"/>
            <p:cNvSpPr/>
            <p:nvPr/>
          </p:nvSpPr>
          <p:spPr>
            <a:xfrm>
              <a:off x="5686963" y="4920110"/>
              <a:ext cx="1563400" cy="251201"/>
            </a:xfrm>
            <a:prstGeom prst="roundRect">
              <a:avLst>
                <a:gd fmla="val 11906" name="adj"/>
              </a:avLst>
            </a:prstGeom>
            <a:solidFill>
              <a:srgbClr val="74747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  </a:t>
              </a:r>
              <a:r>
                <a:rPr b="1" lang="pt-BR" sz="10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Mais informações</a:t>
              </a:r>
              <a:endParaRPr b="1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Forma&#10;&#10;Descrição gerada automaticamente com confiança baixa" id="239" name="Google Shape;239;p10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5843394" y="4952637"/>
              <a:ext cx="180000" cy="180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/>
          <p:nvPr/>
        </p:nvSpPr>
        <p:spPr>
          <a:xfrm>
            <a:off x="3040516" y="2644170"/>
            <a:ext cx="6110968" cy="15696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sp>
        <p:nvSpPr>
          <p:cNvPr id="92" name="Google Shape;92;p2"/>
          <p:cNvSpPr/>
          <p:nvPr/>
        </p:nvSpPr>
        <p:spPr>
          <a:xfrm>
            <a:off x="272716" y="-465222"/>
            <a:ext cx="336885" cy="336885"/>
          </a:xfrm>
          <a:prstGeom prst="rect">
            <a:avLst/>
          </a:prstGeom>
          <a:solidFill>
            <a:srgbClr val="DA0C1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272716" y="243870"/>
            <a:ext cx="1311556" cy="33688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sp>
        <p:nvSpPr>
          <p:cNvPr id="98" name="Google Shape;98;p3"/>
          <p:cNvSpPr/>
          <p:nvPr/>
        </p:nvSpPr>
        <p:spPr>
          <a:xfrm>
            <a:off x="272716" y="-465222"/>
            <a:ext cx="336885" cy="336885"/>
          </a:xfrm>
          <a:prstGeom prst="rect">
            <a:avLst/>
          </a:prstGeom>
          <a:solidFill>
            <a:srgbClr val="DA0C1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3"/>
          <p:cNvSpPr txBox="1"/>
          <p:nvPr/>
        </p:nvSpPr>
        <p:spPr>
          <a:xfrm>
            <a:off x="3561492" y="1589811"/>
            <a:ext cx="506901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Quem está apresentando? 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4461876" y="2508082"/>
            <a:ext cx="1609725" cy="1609725"/>
          </a:xfrm>
          <a:prstGeom prst="roundRect">
            <a:avLst>
              <a:gd fmla="val 4372" name="adj"/>
            </a:avLst>
          </a:prstGeom>
          <a:blipFill rotWithShape="1">
            <a:blip r:embed="rId3">
              <a:alphaModFix/>
            </a:blip>
            <a:stretch>
              <a:fillRect b="0" l="-4396" r="-4397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2567360" y="2508082"/>
            <a:ext cx="1609725" cy="1609725"/>
          </a:xfrm>
          <a:prstGeom prst="roundRect">
            <a:avLst>
              <a:gd fmla="val 4372" name="adj"/>
            </a:avLst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644719" y="2508032"/>
            <a:ext cx="1609800" cy="1609800"/>
          </a:xfrm>
          <a:prstGeom prst="roundRect">
            <a:avLst>
              <a:gd fmla="val 4456" name="adj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 flipH="1">
            <a:off x="6356392" y="2512848"/>
            <a:ext cx="1609725" cy="1609725"/>
          </a:xfrm>
          <a:prstGeom prst="roundRect">
            <a:avLst>
              <a:gd fmla="val 4372" name="adj"/>
            </a:avLst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10201500" y="2907914"/>
            <a:ext cx="810059" cy="810059"/>
          </a:xfrm>
          <a:custGeom>
            <a:rect b="b" l="l" r="r" t="t"/>
            <a:pathLst>
              <a:path extrusionOk="0" h="584776" w="584776">
                <a:moveTo>
                  <a:pt x="250798" y="120297"/>
                </a:moveTo>
                <a:lnTo>
                  <a:pt x="250798" y="251229"/>
                </a:lnTo>
                <a:lnTo>
                  <a:pt x="129577" y="251229"/>
                </a:lnTo>
                <a:lnTo>
                  <a:pt x="129577" y="338628"/>
                </a:lnTo>
                <a:lnTo>
                  <a:pt x="250798" y="338628"/>
                </a:lnTo>
                <a:lnTo>
                  <a:pt x="250798" y="475252"/>
                </a:lnTo>
                <a:lnTo>
                  <a:pt x="342885" y="475252"/>
                </a:lnTo>
                <a:lnTo>
                  <a:pt x="342885" y="338628"/>
                </a:lnTo>
                <a:lnTo>
                  <a:pt x="463771" y="338628"/>
                </a:lnTo>
                <a:lnTo>
                  <a:pt x="463771" y="251229"/>
                </a:lnTo>
                <a:lnTo>
                  <a:pt x="342885" y="251229"/>
                </a:lnTo>
                <a:lnTo>
                  <a:pt x="342885" y="120297"/>
                </a:lnTo>
                <a:close/>
                <a:moveTo>
                  <a:pt x="292388" y="0"/>
                </a:moveTo>
                <a:cubicBezTo>
                  <a:pt x="453869" y="0"/>
                  <a:pt x="584776" y="130907"/>
                  <a:pt x="584776" y="292388"/>
                </a:cubicBezTo>
                <a:cubicBezTo>
                  <a:pt x="584776" y="453869"/>
                  <a:pt x="453869" y="584776"/>
                  <a:pt x="292388" y="584776"/>
                </a:cubicBezTo>
                <a:cubicBezTo>
                  <a:pt x="130907" y="584776"/>
                  <a:pt x="0" y="453869"/>
                  <a:pt x="0" y="292388"/>
                </a:cubicBezTo>
                <a:cubicBezTo>
                  <a:pt x="0" y="130907"/>
                  <a:pt x="130907" y="0"/>
                  <a:pt x="292388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672850" y="4122575"/>
            <a:ext cx="17373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Pessoa Colaboradora I 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6356403" y="4379750"/>
            <a:ext cx="17655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Pessoa Co-facilitadora</a:t>
            </a:r>
            <a:endParaRPr sz="1800">
              <a:solidFill>
                <a:srgbClr val="D8D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2567351" y="4308300"/>
            <a:ext cx="165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Pessoa </a:t>
            </a: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Colaborador II</a:t>
            </a:r>
            <a:endParaRPr sz="1800">
              <a:solidFill>
                <a:srgbClr val="D8D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4215088" y="4287600"/>
            <a:ext cx="21033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essoa Gestora de Conhecimento </a:t>
            </a:r>
            <a:endParaRPr sz="1800">
              <a:solidFill>
                <a:srgbClr val="D8D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10119598" y="4169808"/>
            <a:ext cx="114646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Aluno faz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nada</a:t>
            </a:r>
            <a:endParaRPr sz="1800">
              <a:solidFill>
                <a:srgbClr val="D8D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4697760" y="5505450"/>
            <a:ext cx="2209800" cy="304800"/>
          </a:xfrm>
          <a:prstGeom prst="rect">
            <a:avLst/>
          </a:prstGeom>
          <a:noFill/>
          <a:ln cap="flat" cmpd="sng" w="254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GERENCIAR GRUPO</a:t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760051" y="-465222"/>
            <a:ext cx="336885" cy="336885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 flipH="1">
            <a:off x="8278946" y="2536659"/>
            <a:ext cx="1609725" cy="1609725"/>
          </a:xfrm>
          <a:prstGeom prst="roundRect">
            <a:avLst>
              <a:gd fmla="val 4372" name="adj"/>
            </a:avLst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8197201" y="4379750"/>
            <a:ext cx="1922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lang="pt-BR" sz="1800">
                <a:solidFill>
                  <a:srgbClr val="D8D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essoa Gestora de Gente e Engajamento</a:t>
            </a:r>
            <a:endParaRPr sz="1800">
              <a:solidFill>
                <a:srgbClr val="D8D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ndo abstrato tecnologia futurista círculo hitech na tela com placa de circuito digital" id="118" name="Google Shape;11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3298"/>
            <a:ext cx="12192000" cy="68555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4"/>
          <p:cNvGrpSpPr/>
          <p:nvPr/>
        </p:nvGrpSpPr>
        <p:grpSpPr>
          <a:xfrm>
            <a:off x="463746" y="4045546"/>
            <a:ext cx="1321057" cy="388002"/>
            <a:chOff x="887506" y="4263454"/>
            <a:chExt cx="961465" cy="282388"/>
          </a:xfrm>
        </p:grpSpPr>
        <p:sp>
          <p:nvSpPr>
            <p:cNvPr id="120" name="Google Shape;120;p4"/>
            <p:cNvSpPr/>
            <p:nvPr/>
          </p:nvSpPr>
          <p:spPr>
            <a:xfrm>
              <a:off x="887506" y="4263454"/>
              <a:ext cx="961465" cy="282388"/>
            </a:xfrm>
            <a:prstGeom prst="roundRect">
              <a:avLst>
                <a:gd fmla="val 11906" name="adj"/>
              </a:avLst>
            </a:prstGeom>
            <a:solidFill>
              <a:srgbClr val="FFFFF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4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Assistir</a:t>
              </a:r>
              <a:endParaRPr b="1" sz="3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 rot="5400000">
              <a:off x="1021564" y="4330886"/>
              <a:ext cx="126000" cy="144000"/>
            </a:xfrm>
            <a:prstGeom prst="triangle">
              <a:avLst>
                <a:gd fmla="val 5000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1888589" y="4077631"/>
            <a:ext cx="1945473" cy="312591"/>
            <a:chOff x="5686963" y="4920110"/>
            <a:chExt cx="1563400" cy="251201"/>
          </a:xfrm>
        </p:grpSpPr>
        <p:sp>
          <p:nvSpPr>
            <p:cNvPr id="123" name="Google Shape;123;p4"/>
            <p:cNvSpPr/>
            <p:nvPr/>
          </p:nvSpPr>
          <p:spPr>
            <a:xfrm>
              <a:off x="5686963" y="4920110"/>
              <a:ext cx="1563400" cy="251201"/>
            </a:xfrm>
            <a:prstGeom prst="roundRect">
              <a:avLst>
                <a:gd fmla="val 11906" name="adj"/>
              </a:avLst>
            </a:prstGeom>
            <a:solidFill>
              <a:srgbClr val="74747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  </a:t>
              </a:r>
              <a:r>
                <a:rPr b="1" lang="pt-BR" sz="10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Mais informações</a:t>
              </a:r>
              <a:endParaRPr b="1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Forma&#10;&#10;Descrição gerada automaticamente com confiança baixa" id="124" name="Google Shape;124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43394" y="4952637"/>
              <a:ext cx="180000" cy="180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5" name="Google Shape;125;p4"/>
          <p:cNvSpPr txBox="1"/>
          <p:nvPr/>
        </p:nvSpPr>
        <p:spPr>
          <a:xfrm>
            <a:off x="315732" y="792619"/>
            <a:ext cx="554254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7200" u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Projeto ClínicaX</a:t>
            </a:r>
            <a:endParaRPr/>
          </a:p>
        </p:txBody>
      </p:sp>
      <p:sp>
        <p:nvSpPr>
          <p:cNvPr id="126" name="Google Shape;126;p4"/>
          <p:cNvSpPr txBox="1"/>
          <p:nvPr/>
        </p:nvSpPr>
        <p:spPr>
          <a:xfrm>
            <a:off x="463757" y="2912534"/>
            <a:ext cx="4653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 projeto foi desenvolvido para atender a necessidade da ClinicaX, uma clínica de atendimento médico popular.</a:t>
            </a: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0" y="-7418171"/>
            <a:ext cx="12192000" cy="802759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282430" y="9064"/>
            <a:ext cx="1311556" cy="33688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sp>
        <p:nvSpPr>
          <p:cNvPr id="129" name="Google Shape;129;p4"/>
          <p:cNvSpPr txBox="1"/>
          <p:nvPr/>
        </p:nvSpPr>
        <p:spPr>
          <a:xfrm>
            <a:off x="1876416" y="37905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27/09/2023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3229005" y="37905"/>
            <a:ext cx="77938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 I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Lupa com preenchimento sólido" id="131" name="Google Shape;13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10700" y="211629"/>
            <a:ext cx="359833" cy="35983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"/>
          <p:cNvSpPr/>
          <p:nvPr/>
        </p:nvSpPr>
        <p:spPr>
          <a:xfrm>
            <a:off x="11332493" y="231362"/>
            <a:ext cx="327411" cy="327411"/>
          </a:xfrm>
          <a:prstGeom prst="roundRect">
            <a:avLst>
              <a:gd fmla="val 4372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9912534" y="237724"/>
            <a:ext cx="70724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Aluno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ampainha com preenchimento sólido" id="134" name="Google Shape;134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61780" y="180711"/>
            <a:ext cx="428711" cy="4287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"/>
          <p:cNvSpPr txBox="1"/>
          <p:nvPr/>
        </p:nvSpPr>
        <p:spPr>
          <a:xfrm>
            <a:off x="282432" y="1666819"/>
            <a:ext cx="23865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400" u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 3.11</a:t>
            </a:r>
            <a:endParaRPr b="0"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tipo, nome da empresa&#10;&#10;Descrição gerada automaticamente" id="136" name="Google Shape;136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75670" y="1380679"/>
            <a:ext cx="4800598" cy="4800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5"/>
          <p:cNvGrpSpPr/>
          <p:nvPr/>
        </p:nvGrpSpPr>
        <p:grpSpPr>
          <a:xfrm>
            <a:off x="14286" y="6279228"/>
            <a:ext cx="12192000" cy="564855"/>
            <a:chOff x="0" y="6175977"/>
            <a:chExt cx="12192000" cy="564855"/>
          </a:xfrm>
        </p:grpSpPr>
        <p:pic>
          <p:nvPicPr>
            <p:cNvPr id="142" name="Google Shape;142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6175977"/>
              <a:ext cx="12192000" cy="5648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5"/>
            <p:cNvSpPr/>
            <p:nvPr/>
          </p:nvSpPr>
          <p:spPr>
            <a:xfrm>
              <a:off x="2804974" y="6343447"/>
              <a:ext cx="3705727" cy="38372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5"/>
            <p:cNvSpPr txBox="1"/>
            <p:nvPr/>
          </p:nvSpPr>
          <p:spPr>
            <a:xfrm>
              <a:off x="3048719" y="6329788"/>
              <a:ext cx="2189747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Tópico 1 - </a:t>
              </a:r>
              <a:r>
                <a:rPr lang="pt-BR" sz="1800">
                  <a:solidFill>
                    <a:srgbClr val="D8D8D8"/>
                  </a:solidFill>
                  <a:latin typeface="Calibri"/>
                  <a:ea typeface="Calibri"/>
                  <a:cs typeface="Calibri"/>
                  <a:sym typeface="Calibri"/>
                </a:rPr>
                <a:t>Subtítulo</a:t>
              </a:r>
              <a:endParaRPr sz="1800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5" name="Google Shape;145;p5"/>
          <p:cNvCxnSpPr/>
          <p:nvPr/>
        </p:nvCxnSpPr>
        <p:spPr>
          <a:xfrm rot="10800000">
            <a:off x="330480" y="6279228"/>
            <a:ext cx="11861520" cy="0"/>
          </a:xfrm>
          <a:prstGeom prst="straightConnector1">
            <a:avLst/>
          </a:prstGeom>
          <a:noFill/>
          <a:ln cap="flat" cmpd="sng" w="76200">
            <a:solidFill>
              <a:srgbClr val="75707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6" name="Google Shape;146;p5"/>
          <p:cNvCxnSpPr/>
          <p:nvPr/>
        </p:nvCxnSpPr>
        <p:spPr>
          <a:xfrm rot="10800000">
            <a:off x="15795" y="6279228"/>
            <a:ext cx="827388" cy="0"/>
          </a:xfrm>
          <a:prstGeom prst="straightConnector1">
            <a:avLst/>
          </a:prstGeom>
          <a:noFill/>
          <a:ln cap="flat" cmpd="sng" w="76200">
            <a:solidFill>
              <a:srgbClr val="E40913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147" name="Google Shape;147;p5"/>
          <p:cNvSpPr txBox="1"/>
          <p:nvPr/>
        </p:nvSpPr>
        <p:spPr>
          <a:xfrm>
            <a:off x="743167" y="738962"/>
            <a:ext cx="5946628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Objetivos do ProjetO</a:t>
            </a:r>
            <a:endParaRPr b="1" sz="66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1450320" y="1881289"/>
            <a:ext cx="5944005" cy="25340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800"/>
              <a:buFont typeface="Arial"/>
              <a:buChar char="•"/>
            </a:pPr>
            <a:r>
              <a:rPr b="1" lang="pt-BR" sz="18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Automatizar o agendamento de consultas</a:t>
            </a:r>
            <a:endParaRPr/>
          </a:p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800"/>
              <a:buFont typeface="Arial"/>
              <a:buChar char="•"/>
            </a:pPr>
            <a:r>
              <a:rPr b="1" lang="pt-BR" sz="18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Automatizar o cancelamento de consultas</a:t>
            </a:r>
            <a:endParaRPr/>
          </a:p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800"/>
              <a:buFont typeface="Arial"/>
              <a:buChar char="•"/>
            </a:pPr>
            <a:r>
              <a:rPr b="1" lang="pt-BR" sz="18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Gerenciar registros de pacientes</a:t>
            </a:r>
            <a:endParaRPr/>
          </a:p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800"/>
              <a:buFont typeface="Arial"/>
              <a:buChar char="•"/>
            </a:pPr>
            <a:r>
              <a:rPr b="1" lang="pt-BR" sz="18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Facilitar o  acesso aos planos e promoções  da clínica</a:t>
            </a:r>
            <a:endParaRPr/>
          </a:p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800"/>
              <a:buFont typeface="Arial"/>
              <a:buChar char="•"/>
            </a:pPr>
            <a:r>
              <a:rPr b="1" lang="pt-BR" sz="18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Facilitar o acesso ao atendimento</a:t>
            </a:r>
            <a:endParaRPr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9" name="Google Shape;149;p5"/>
          <p:cNvGrpSpPr/>
          <p:nvPr/>
        </p:nvGrpSpPr>
        <p:grpSpPr>
          <a:xfrm>
            <a:off x="8286764" y="677241"/>
            <a:ext cx="3905236" cy="4707968"/>
            <a:chOff x="10134218" y="4336424"/>
            <a:chExt cx="670456" cy="808270"/>
          </a:xfrm>
        </p:grpSpPr>
        <p:sp>
          <p:nvSpPr>
            <p:cNvPr id="150" name="Google Shape;150;p5"/>
            <p:cNvSpPr/>
            <p:nvPr/>
          </p:nvSpPr>
          <p:spPr>
            <a:xfrm>
              <a:off x="10145057" y="4694107"/>
              <a:ext cx="630198" cy="450587"/>
            </a:xfrm>
            <a:custGeom>
              <a:rect b="b" l="l" r="r" t="t"/>
              <a:pathLst>
                <a:path extrusionOk="0" h="347" w="485">
                  <a:moveTo>
                    <a:pt x="476" y="216"/>
                  </a:moveTo>
                  <a:cubicBezTo>
                    <a:pt x="474" y="223"/>
                    <a:pt x="475" y="219"/>
                    <a:pt x="473" y="222"/>
                  </a:cubicBezTo>
                  <a:cubicBezTo>
                    <a:pt x="473" y="233"/>
                    <a:pt x="473" y="233"/>
                    <a:pt x="473" y="233"/>
                  </a:cubicBezTo>
                  <a:cubicBezTo>
                    <a:pt x="469" y="238"/>
                    <a:pt x="461" y="246"/>
                    <a:pt x="461" y="253"/>
                  </a:cubicBezTo>
                  <a:cubicBezTo>
                    <a:pt x="461" y="261"/>
                    <a:pt x="473" y="268"/>
                    <a:pt x="476" y="272"/>
                  </a:cubicBezTo>
                  <a:cubicBezTo>
                    <a:pt x="474" y="273"/>
                    <a:pt x="472" y="273"/>
                    <a:pt x="470" y="273"/>
                  </a:cubicBezTo>
                  <a:cubicBezTo>
                    <a:pt x="466" y="275"/>
                    <a:pt x="463" y="273"/>
                    <a:pt x="459" y="275"/>
                  </a:cubicBezTo>
                  <a:cubicBezTo>
                    <a:pt x="453" y="277"/>
                    <a:pt x="452" y="283"/>
                    <a:pt x="446" y="283"/>
                  </a:cubicBezTo>
                  <a:cubicBezTo>
                    <a:pt x="439" y="283"/>
                    <a:pt x="435" y="274"/>
                    <a:pt x="427" y="274"/>
                  </a:cubicBezTo>
                  <a:cubicBezTo>
                    <a:pt x="420" y="274"/>
                    <a:pt x="419" y="278"/>
                    <a:pt x="413" y="280"/>
                  </a:cubicBezTo>
                  <a:cubicBezTo>
                    <a:pt x="414" y="284"/>
                    <a:pt x="414" y="286"/>
                    <a:pt x="413" y="290"/>
                  </a:cubicBezTo>
                  <a:cubicBezTo>
                    <a:pt x="406" y="290"/>
                    <a:pt x="405" y="283"/>
                    <a:pt x="401" y="283"/>
                  </a:cubicBezTo>
                  <a:cubicBezTo>
                    <a:pt x="399" y="283"/>
                    <a:pt x="397" y="286"/>
                    <a:pt x="397" y="288"/>
                  </a:cubicBezTo>
                  <a:cubicBezTo>
                    <a:pt x="405" y="298"/>
                    <a:pt x="405" y="298"/>
                    <a:pt x="405" y="298"/>
                  </a:cubicBezTo>
                  <a:cubicBezTo>
                    <a:pt x="405" y="300"/>
                    <a:pt x="403" y="302"/>
                    <a:pt x="403" y="303"/>
                  </a:cubicBezTo>
                  <a:cubicBezTo>
                    <a:pt x="403" y="304"/>
                    <a:pt x="415" y="315"/>
                    <a:pt x="419" y="315"/>
                  </a:cubicBezTo>
                  <a:cubicBezTo>
                    <a:pt x="419" y="317"/>
                    <a:pt x="420" y="318"/>
                    <a:pt x="420" y="319"/>
                  </a:cubicBezTo>
                  <a:cubicBezTo>
                    <a:pt x="418" y="321"/>
                    <a:pt x="414" y="319"/>
                    <a:pt x="413" y="322"/>
                  </a:cubicBezTo>
                  <a:cubicBezTo>
                    <a:pt x="412" y="322"/>
                    <a:pt x="412" y="322"/>
                    <a:pt x="412" y="322"/>
                  </a:cubicBezTo>
                  <a:cubicBezTo>
                    <a:pt x="407" y="321"/>
                    <a:pt x="403" y="317"/>
                    <a:pt x="401" y="315"/>
                  </a:cubicBezTo>
                  <a:cubicBezTo>
                    <a:pt x="401" y="319"/>
                    <a:pt x="401" y="319"/>
                    <a:pt x="401" y="319"/>
                  </a:cubicBezTo>
                  <a:cubicBezTo>
                    <a:pt x="402" y="321"/>
                    <a:pt x="403" y="323"/>
                    <a:pt x="403" y="326"/>
                  </a:cubicBezTo>
                  <a:cubicBezTo>
                    <a:pt x="403" y="329"/>
                    <a:pt x="399" y="334"/>
                    <a:pt x="403" y="336"/>
                  </a:cubicBezTo>
                  <a:cubicBezTo>
                    <a:pt x="401" y="336"/>
                    <a:pt x="397" y="336"/>
                    <a:pt x="397" y="336"/>
                  </a:cubicBezTo>
                  <a:cubicBezTo>
                    <a:pt x="390" y="336"/>
                    <a:pt x="384" y="329"/>
                    <a:pt x="384" y="322"/>
                  </a:cubicBezTo>
                  <a:cubicBezTo>
                    <a:pt x="384" y="319"/>
                    <a:pt x="388" y="317"/>
                    <a:pt x="390" y="315"/>
                  </a:cubicBezTo>
                  <a:cubicBezTo>
                    <a:pt x="387" y="315"/>
                    <a:pt x="385" y="315"/>
                    <a:pt x="382" y="315"/>
                  </a:cubicBezTo>
                  <a:cubicBezTo>
                    <a:pt x="380" y="315"/>
                    <a:pt x="379" y="311"/>
                    <a:pt x="379" y="310"/>
                  </a:cubicBezTo>
                  <a:cubicBezTo>
                    <a:pt x="378" y="304"/>
                    <a:pt x="374" y="300"/>
                    <a:pt x="370" y="296"/>
                  </a:cubicBezTo>
                  <a:cubicBezTo>
                    <a:pt x="365" y="291"/>
                    <a:pt x="358" y="287"/>
                    <a:pt x="358" y="278"/>
                  </a:cubicBezTo>
                  <a:cubicBezTo>
                    <a:pt x="358" y="272"/>
                    <a:pt x="358" y="270"/>
                    <a:pt x="358" y="266"/>
                  </a:cubicBezTo>
                  <a:cubicBezTo>
                    <a:pt x="358" y="260"/>
                    <a:pt x="348" y="251"/>
                    <a:pt x="342" y="248"/>
                  </a:cubicBezTo>
                  <a:cubicBezTo>
                    <a:pt x="336" y="245"/>
                    <a:pt x="329" y="244"/>
                    <a:pt x="329" y="238"/>
                  </a:cubicBezTo>
                  <a:cubicBezTo>
                    <a:pt x="326" y="238"/>
                    <a:pt x="325" y="238"/>
                    <a:pt x="323" y="238"/>
                  </a:cubicBezTo>
                  <a:cubicBezTo>
                    <a:pt x="313" y="238"/>
                    <a:pt x="302" y="223"/>
                    <a:pt x="302" y="213"/>
                  </a:cubicBezTo>
                  <a:cubicBezTo>
                    <a:pt x="297" y="213"/>
                    <a:pt x="293" y="213"/>
                    <a:pt x="289" y="213"/>
                  </a:cubicBezTo>
                  <a:cubicBezTo>
                    <a:pt x="283" y="213"/>
                    <a:pt x="285" y="204"/>
                    <a:pt x="283" y="201"/>
                  </a:cubicBezTo>
                  <a:cubicBezTo>
                    <a:pt x="278" y="204"/>
                    <a:pt x="268" y="204"/>
                    <a:pt x="268" y="209"/>
                  </a:cubicBezTo>
                  <a:cubicBezTo>
                    <a:pt x="268" y="210"/>
                    <a:pt x="270" y="212"/>
                    <a:pt x="270" y="212"/>
                  </a:cubicBezTo>
                  <a:cubicBezTo>
                    <a:pt x="270" y="214"/>
                    <a:pt x="269" y="217"/>
                    <a:pt x="269" y="220"/>
                  </a:cubicBezTo>
                  <a:cubicBezTo>
                    <a:pt x="269" y="226"/>
                    <a:pt x="273" y="229"/>
                    <a:pt x="278" y="231"/>
                  </a:cubicBezTo>
                  <a:cubicBezTo>
                    <a:pt x="285" y="233"/>
                    <a:pt x="288" y="240"/>
                    <a:pt x="289" y="244"/>
                  </a:cubicBezTo>
                  <a:cubicBezTo>
                    <a:pt x="291" y="250"/>
                    <a:pt x="294" y="257"/>
                    <a:pt x="298" y="259"/>
                  </a:cubicBezTo>
                  <a:cubicBezTo>
                    <a:pt x="304" y="262"/>
                    <a:pt x="309" y="260"/>
                    <a:pt x="315" y="260"/>
                  </a:cubicBezTo>
                  <a:cubicBezTo>
                    <a:pt x="315" y="261"/>
                    <a:pt x="315" y="263"/>
                    <a:pt x="315" y="264"/>
                  </a:cubicBezTo>
                  <a:cubicBezTo>
                    <a:pt x="313" y="269"/>
                    <a:pt x="323" y="271"/>
                    <a:pt x="326" y="272"/>
                  </a:cubicBezTo>
                  <a:cubicBezTo>
                    <a:pt x="335" y="277"/>
                    <a:pt x="345" y="280"/>
                    <a:pt x="344" y="290"/>
                  </a:cubicBezTo>
                  <a:cubicBezTo>
                    <a:pt x="340" y="289"/>
                    <a:pt x="337" y="283"/>
                    <a:pt x="330" y="283"/>
                  </a:cubicBezTo>
                  <a:cubicBezTo>
                    <a:pt x="325" y="283"/>
                    <a:pt x="320" y="286"/>
                    <a:pt x="320" y="290"/>
                  </a:cubicBezTo>
                  <a:cubicBezTo>
                    <a:pt x="320" y="296"/>
                    <a:pt x="328" y="297"/>
                    <a:pt x="328" y="303"/>
                  </a:cubicBezTo>
                  <a:cubicBezTo>
                    <a:pt x="328" y="305"/>
                    <a:pt x="323" y="305"/>
                    <a:pt x="323" y="305"/>
                  </a:cubicBezTo>
                  <a:cubicBezTo>
                    <a:pt x="319" y="309"/>
                    <a:pt x="319" y="318"/>
                    <a:pt x="313" y="318"/>
                  </a:cubicBezTo>
                  <a:cubicBezTo>
                    <a:pt x="310" y="318"/>
                    <a:pt x="308" y="317"/>
                    <a:pt x="308" y="315"/>
                  </a:cubicBezTo>
                  <a:cubicBezTo>
                    <a:pt x="314" y="315"/>
                    <a:pt x="316" y="309"/>
                    <a:pt x="316" y="303"/>
                  </a:cubicBezTo>
                  <a:cubicBezTo>
                    <a:pt x="316" y="297"/>
                    <a:pt x="312" y="295"/>
                    <a:pt x="311" y="291"/>
                  </a:cubicBezTo>
                  <a:cubicBezTo>
                    <a:pt x="310" y="291"/>
                    <a:pt x="300" y="281"/>
                    <a:pt x="299" y="278"/>
                  </a:cubicBezTo>
                  <a:cubicBezTo>
                    <a:pt x="297" y="278"/>
                    <a:pt x="291" y="276"/>
                    <a:pt x="291" y="273"/>
                  </a:cubicBezTo>
                  <a:cubicBezTo>
                    <a:pt x="277" y="270"/>
                    <a:pt x="274" y="266"/>
                    <a:pt x="266" y="259"/>
                  </a:cubicBezTo>
                  <a:cubicBezTo>
                    <a:pt x="263" y="256"/>
                    <a:pt x="257" y="254"/>
                    <a:pt x="256" y="251"/>
                  </a:cubicBezTo>
                  <a:cubicBezTo>
                    <a:pt x="248" y="241"/>
                    <a:pt x="245" y="223"/>
                    <a:pt x="229" y="223"/>
                  </a:cubicBezTo>
                  <a:cubicBezTo>
                    <a:pt x="221" y="223"/>
                    <a:pt x="220" y="228"/>
                    <a:pt x="216" y="230"/>
                  </a:cubicBezTo>
                  <a:cubicBezTo>
                    <a:pt x="208" y="234"/>
                    <a:pt x="202" y="242"/>
                    <a:pt x="192" y="242"/>
                  </a:cubicBezTo>
                  <a:cubicBezTo>
                    <a:pt x="183" y="242"/>
                    <a:pt x="177" y="237"/>
                    <a:pt x="168" y="237"/>
                  </a:cubicBezTo>
                  <a:cubicBezTo>
                    <a:pt x="161" y="237"/>
                    <a:pt x="154" y="242"/>
                    <a:pt x="154" y="248"/>
                  </a:cubicBezTo>
                  <a:cubicBezTo>
                    <a:pt x="157" y="258"/>
                    <a:pt x="157" y="258"/>
                    <a:pt x="157" y="258"/>
                  </a:cubicBezTo>
                  <a:cubicBezTo>
                    <a:pt x="154" y="267"/>
                    <a:pt x="144" y="270"/>
                    <a:pt x="135" y="272"/>
                  </a:cubicBezTo>
                  <a:cubicBezTo>
                    <a:pt x="127" y="274"/>
                    <a:pt x="114" y="292"/>
                    <a:pt x="114" y="302"/>
                  </a:cubicBezTo>
                  <a:cubicBezTo>
                    <a:pt x="114" y="305"/>
                    <a:pt x="117" y="306"/>
                    <a:pt x="119" y="307"/>
                  </a:cubicBezTo>
                  <a:cubicBezTo>
                    <a:pt x="113" y="316"/>
                    <a:pt x="110" y="321"/>
                    <a:pt x="101" y="326"/>
                  </a:cubicBezTo>
                  <a:cubicBezTo>
                    <a:pt x="96" y="328"/>
                    <a:pt x="95" y="340"/>
                    <a:pt x="86" y="337"/>
                  </a:cubicBezTo>
                  <a:cubicBezTo>
                    <a:pt x="86" y="337"/>
                    <a:pt x="86" y="337"/>
                    <a:pt x="86" y="337"/>
                  </a:cubicBezTo>
                  <a:cubicBezTo>
                    <a:pt x="82" y="336"/>
                    <a:pt x="75" y="338"/>
                    <a:pt x="72" y="338"/>
                  </a:cubicBezTo>
                  <a:cubicBezTo>
                    <a:pt x="62" y="338"/>
                    <a:pt x="56" y="347"/>
                    <a:pt x="46" y="347"/>
                  </a:cubicBezTo>
                  <a:cubicBezTo>
                    <a:pt x="40" y="347"/>
                    <a:pt x="39" y="331"/>
                    <a:pt x="29" y="331"/>
                  </a:cubicBezTo>
                  <a:cubicBezTo>
                    <a:pt x="22" y="331"/>
                    <a:pt x="17" y="334"/>
                    <a:pt x="10" y="334"/>
                  </a:cubicBezTo>
                  <a:cubicBezTo>
                    <a:pt x="8" y="334"/>
                    <a:pt x="7" y="332"/>
                    <a:pt x="7" y="330"/>
                  </a:cubicBezTo>
                  <a:cubicBezTo>
                    <a:pt x="7" y="321"/>
                    <a:pt x="7" y="318"/>
                    <a:pt x="7" y="313"/>
                  </a:cubicBezTo>
                  <a:cubicBezTo>
                    <a:pt x="3" y="313"/>
                    <a:pt x="0" y="310"/>
                    <a:pt x="0" y="306"/>
                  </a:cubicBezTo>
                  <a:cubicBezTo>
                    <a:pt x="0" y="301"/>
                    <a:pt x="4" y="299"/>
                    <a:pt x="4" y="296"/>
                  </a:cubicBezTo>
                  <a:cubicBezTo>
                    <a:pt x="4" y="285"/>
                    <a:pt x="8" y="274"/>
                    <a:pt x="8" y="262"/>
                  </a:cubicBezTo>
                  <a:cubicBezTo>
                    <a:pt x="8" y="256"/>
                    <a:pt x="4" y="250"/>
                    <a:pt x="4" y="246"/>
                  </a:cubicBezTo>
                  <a:cubicBezTo>
                    <a:pt x="4" y="243"/>
                    <a:pt x="19" y="234"/>
                    <a:pt x="21" y="234"/>
                  </a:cubicBezTo>
                  <a:cubicBezTo>
                    <a:pt x="23" y="234"/>
                    <a:pt x="25" y="236"/>
                    <a:pt x="28" y="235"/>
                  </a:cubicBezTo>
                  <a:cubicBezTo>
                    <a:pt x="48" y="235"/>
                    <a:pt x="48" y="235"/>
                    <a:pt x="48" y="235"/>
                  </a:cubicBezTo>
                  <a:cubicBezTo>
                    <a:pt x="49" y="237"/>
                    <a:pt x="53" y="238"/>
                    <a:pt x="55" y="238"/>
                  </a:cubicBezTo>
                  <a:cubicBezTo>
                    <a:pt x="76" y="238"/>
                    <a:pt x="76" y="238"/>
                    <a:pt x="76" y="238"/>
                  </a:cubicBezTo>
                  <a:cubicBezTo>
                    <a:pt x="82" y="237"/>
                    <a:pt x="84" y="240"/>
                    <a:pt x="89" y="240"/>
                  </a:cubicBezTo>
                  <a:cubicBezTo>
                    <a:pt x="92" y="240"/>
                    <a:pt x="98" y="238"/>
                    <a:pt x="100" y="238"/>
                  </a:cubicBezTo>
                  <a:cubicBezTo>
                    <a:pt x="100" y="229"/>
                    <a:pt x="105" y="226"/>
                    <a:pt x="105" y="218"/>
                  </a:cubicBezTo>
                  <a:cubicBezTo>
                    <a:pt x="105" y="216"/>
                    <a:pt x="105" y="208"/>
                    <a:pt x="105" y="206"/>
                  </a:cubicBezTo>
                  <a:cubicBezTo>
                    <a:pt x="104" y="206"/>
                    <a:pt x="104" y="206"/>
                    <a:pt x="104" y="206"/>
                  </a:cubicBezTo>
                  <a:cubicBezTo>
                    <a:pt x="105" y="205"/>
                    <a:pt x="106" y="201"/>
                    <a:pt x="106" y="200"/>
                  </a:cubicBezTo>
                  <a:cubicBezTo>
                    <a:pt x="106" y="196"/>
                    <a:pt x="103" y="197"/>
                    <a:pt x="103" y="193"/>
                  </a:cubicBezTo>
                  <a:cubicBezTo>
                    <a:pt x="94" y="193"/>
                    <a:pt x="92" y="185"/>
                    <a:pt x="92" y="178"/>
                  </a:cubicBezTo>
                  <a:cubicBezTo>
                    <a:pt x="89" y="178"/>
                    <a:pt x="89" y="175"/>
                    <a:pt x="87" y="175"/>
                  </a:cubicBezTo>
                  <a:cubicBezTo>
                    <a:pt x="79" y="173"/>
                    <a:pt x="60" y="169"/>
                    <a:pt x="60" y="163"/>
                  </a:cubicBezTo>
                  <a:cubicBezTo>
                    <a:pt x="60" y="163"/>
                    <a:pt x="60" y="161"/>
                    <a:pt x="60" y="161"/>
                  </a:cubicBezTo>
                  <a:cubicBezTo>
                    <a:pt x="60" y="157"/>
                    <a:pt x="72" y="154"/>
                    <a:pt x="76" y="153"/>
                  </a:cubicBezTo>
                  <a:cubicBezTo>
                    <a:pt x="78" y="156"/>
                    <a:pt x="85" y="157"/>
                    <a:pt x="88" y="157"/>
                  </a:cubicBezTo>
                  <a:cubicBezTo>
                    <a:pt x="92" y="157"/>
                    <a:pt x="97" y="156"/>
                    <a:pt x="98" y="155"/>
                  </a:cubicBezTo>
                  <a:cubicBezTo>
                    <a:pt x="98" y="152"/>
                    <a:pt x="98" y="152"/>
                    <a:pt x="98" y="152"/>
                  </a:cubicBezTo>
                  <a:cubicBezTo>
                    <a:pt x="95" y="151"/>
                    <a:pt x="97" y="145"/>
                    <a:pt x="96" y="143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101" y="140"/>
                    <a:pt x="101" y="140"/>
                    <a:pt x="101" y="140"/>
                  </a:cubicBezTo>
                  <a:cubicBezTo>
                    <a:pt x="104" y="143"/>
                    <a:pt x="109" y="145"/>
                    <a:pt x="114" y="145"/>
                  </a:cubicBezTo>
                  <a:cubicBezTo>
                    <a:pt x="117" y="145"/>
                    <a:pt x="120" y="142"/>
                    <a:pt x="121" y="139"/>
                  </a:cubicBezTo>
                  <a:cubicBezTo>
                    <a:pt x="135" y="139"/>
                    <a:pt x="138" y="129"/>
                    <a:pt x="141" y="119"/>
                  </a:cubicBezTo>
                  <a:cubicBezTo>
                    <a:pt x="143" y="119"/>
                    <a:pt x="145" y="118"/>
                    <a:pt x="147" y="118"/>
                  </a:cubicBezTo>
                  <a:cubicBezTo>
                    <a:pt x="150" y="117"/>
                    <a:pt x="167" y="110"/>
                    <a:pt x="169" y="108"/>
                  </a:cubicBezTo>
                  <a:cubicBezTo>
                    <a:pt x="173" y="104"/>
                    <a:pt x="171" y="99"/>
                    <a:pt x="171" y="94"/>
                  </a:cubicBezTo>
                  <a:cubicBezTo>
                    <a:pt x="171" y="92"/>
                    <a:pt x="175" y="89"/>
                    <a:pt x="176" y="89"/>
                  </a:cubicBezTo>
                  <a:cubicBezTo>
                    <a:pt x="182" y="83"/>
                    <a:pt x="188" y="76"/>
                    <a:pt x="198" y="76"/>
                  </a:cubicBezTo>
                  <a:cubicBezTo>
                    <a:pt x="204" y="76"/>
                    <a:pt x="201" y="77"/>
                    <a:pt x="204" y="76"/>
                  </a:cubicBezTo>
                  <a:cubicBezTo>
                    <a:pt x="206" y="77"/>
                    <a:pt x="207" y="74"/>
                    <a:pt x="208" y="73"/>
                  </a:cubicBezTo>
                  <a:cubicBezTo>
                    <a:pt x="211" y="70"/>
                    <a:pt x="215" y="72"/>
                    <a:pt x="219" y="72"/>
                  </a:cubicBezTo>
                  <a:cubicBezTo>
                    <a:pt x="221" y="72"/>
                    <a:pt x="229" y="68"/>
                    <a:pt x="229" y="65"/>
                  </a:cubicBezTo>
                  <a:cubicBezTo>
                    <a:pt x="229" y="63"/>
                    <a:pt x="225" y="54"/>
                    <a:pt x="225" y="54"/>
                  </a:cubicBezTo>
                  <a:cubicBezTo>
                    <a:pt x="224" y="42"/>
                    <a:pt x="217" y="38"/>
                    <a:pt x="217" y="28"/>
                  </a:cubicBezTo>
                  <a:cubicBezTo>
                    <a:pt x="217" y="9"/>
                    <a:pt x="234" y="8"/>
                    <a:pt x="245" y="0"/>
                  </a:cubicBezTo>
                  <a:cubicBezTo>
                    <a:pt x="245" y="5"/>
                    <a:pt x="245" y="5"/>
                    <a:pt x="245" y="5"/>
                  </a:cubicBezTo>
                  <a:cubicBezTo>
                    <a:pt x="243" y="10"/>
                    <a:pt x="242" y="12"/>
                    <a:pt x="242" y="17"/>
                  </a:cubicBezTo>
                  <a:cubicBezTo>
                    <a:pt x="242" y="21"/>
                    <a:pt x="247" y="22"/>
                    <a:pt x="251" y="22"/>
                  </a:cubicBezTo>
                  <a:cubicBezTo>
                    <a:pt x="251" y="23"/>
                    <a:pt x="251" y="24"/>
                    <a:pt x="251" y="25"/>
                  </a:cubicBezTo>
                  <a:cubicBezTo>
                    <a:pt x="251" y="27"/>
                    <a:pt x="247" y="28"/>
                    <a:pt x="245" y="29"/>
                  </a:cubicBezTo>
                  <a:cubicBezTo>
                    <a:pt x="241" y="34"/>
                    <a:pt x="236" y="38"/>
                    <a:pt x="236" y="46"/>
                  </a:cubicBezTo>
                  <a:cubicBezTo>
                    <a:pt x="236" y="50"/>
                    <a:pt x="238" y="53"/>
                    <a:pt x="240" y="54"/>
                  </a:cubicBezTo>
                  <a:cubicBezTo>
                    <a:pt x="240" y="56"/>
                    <a:pt x="241" y="57"/>
                    <a:pt x="240" y="59"/>
                  </a:cubicBezTo>
                  <a:cubicBezTo>
                    <a:pt x="245" y="59"/>
                    <a:pt x="247" y="60"/>
                    <a:pt x="251" y="60"/>
                  </a:cubicBezTo>
                  <a:cubicBezTo>
                    <a:pt x="252" y="63"/>
                    <a:pt x="253" y="66"/>
                    <a:pt x="254" y="66"/>
                  </a:cubicBezTo>
                  <a:cubicBezTo>
                    <a:pt x="266" y="66"/>
                    <a:pt x="274" y="56"/>
                    <a:pt x="285" y="57"/>
                  </a:cubicBezTo>
                  <a:cubicBezTo>
                    <a:pt x="284" y="59"/>
                    <a:pt x="282" y="60"/>
                    <a:pt x="282" y="62"/>
                  </a:cubicBezTo>
                  <a:cubicBezTo>
                    <a:pt x="282" y="63"/>
                    <a:pt x="289" y="68"/>
                    <a:pt x="289" y="68"/>
                  </a:cubicBezTo>
                  <a:cubicBezTo>
                    <a:pt x="294" y="68"/>
                    <a:pt x="295" y="65"/>
                    <a:pt x="297" y="64"/>
                  </a:cubicBezTo>
                  <a:cubicBezTo>
                    <a:pt x="304" y="60"/>
                    <a:pt x="310" y="62"/>
                    <a:pt x="317" y="59"/>
                  </a:cubicBezTo>
                  <a:cubicBezTo>
                    <a:pt x="321" y="57"/>
                    <a:pt x="328" y="50"/>
                    <a:pt x="333" y="50"/>
                  </a:cubicBezTo>
                  <a:cubicBezTo>
                    <a:pt x="339" y="50"/>
                    <a:pt x="345" y="51"/>
                    <a:pt x="348" y="52"/>
                  </a:cubicBezTo>
                  <a:cubicBezTo>
                    <a:pt x="347" y="54"/>
                    <a:pt x="346" y="56"/>
                    <a:pt x="346" y="57"/>
                  </a:cubicBezTo>
                  <a:cubicBezTo>
                    <a:pt x="358" y="57"/>
                    <a:pt x="370" y="55"/>
                    <a:pt x="378" y="55"/>
                  </a:cubicBezTo>
                  <a:cubicBezTo>
                    <a:pt x="386" y="55"/>
                    <a:pt x="392" y="54"/>
                    <a:pt x="401" y="54"/>
                  </a:cubicBezTo>
                  <a:cubicBezTo>
                    <a:pt x="410" y="54"/>
                    <a:pt x="414" y="70"/>
                    <a:pt x="414" y="80"/>
                  </a:cubicBezTo>
                  <a:cubicBezTo>
                    <a:pt x="414" y="86"/>
                    <a:pt x="408" y="89"/>
                    <a:pt x="408" y="95"/>
                  </a:cubicBezTo>
                  <a:cubicBezTo>
                    <a:pt x="408" y="104"/>
                    <a:pt x="416" y="110"/>
                    <a:pt x="416" y="118"/>
                  </a:cubicBezTo>
                  <a:cubicBezTo>
                    <a:pt x="416" y="123"/>
                    <a:pt x="408" y="125"/>
                    <a:pt x="406" y="128"/>
                  </a:cubicBezTo>
                  <a:cubicBezTo>
                    <a:pt x="401" y="136"/>
                    <a:pt x="399" y="143"/>
                    <a:pt x="399" y="153"/>
                  </a:cubicBezTo>
                  <a:cubicBezTo>
                    <a:pt x="399" y="166"/>
                    <a:pt x="408" y="163"/>
                    <a:pt x="418" y="163"/>
                  </a:cubicBezTo>
                  <a:cubicBezTo>
                    <a:pt x="432" y="163"/>
                    <a:pt x="439" y="157"/>
                    <a:pt x="450" y="157"/>
                  </a:cubicBezTo>
                  <a:cubicBezTo>
                    <a:pt x="461" y="157"/>
                    <a:pt x="459" y="180"/>
                    <a:pt x="470" y="180"/>
                  </a:cubicBezTo>
                  <a:cubicBezTo>
                    <a:pt x="470" y="198"/>
                    <a:pt x="470" y="198"/>
                    <a:pt x="470" y="198"/>
                  </a:cubicBezTo>
                  <a:cubicBezTo>
                    <a:pt x="470" y="200"/>
                    <a:pt x="471" y="201"/>
                    <a:pt x="472" y="201"/>
                  </a:cubicBezTo>
                  <a:cubicBezTo>
                    <a:pt x="474" y="204"/>
                    <a:pt x="474" y="204"/>
                    <a:pt x="474" y="204"/>
                  </a:cubicBezTo>
                  <a:cubicBezTo>
                    <a:pt x="476" y="204"/>
                    <a:pt x="482" y="202"/>
                    <a:pt x="485" y="201"/>
                  </a:cubicBezTo>
                  <a:cubicBezTo>
                    <a:pt x="485" y="204"/>
                    <a:pt x="485" y="206"/>
                    <a:pt x="485" y="208"/>
                  </a:cubicBezTo>
                  <a:cubicBezTo>
                    <a:pt x="481" y="209"/>
                    <a:pt x="476" y="211"/>
                    <a:pt x="476" y="216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0378865" y="4336424"/>
              <a:ext cx="425809" cy="413425"/>
            </a:xfrm>
            <a:custGeom>
              <a:rect b="b" l="l" r="r" t="t"/>
              <a:pathLst>
                <a:path extrusionOk="0" h="318" w="327">
                  <a:moveTo>
                    <a:pt x="76" y="247"/>
                  </a:moveTo>
                  <a:cubicBezTo>
                    <a:pt x="70" y="245"/>
                    <a:pt x="69" y="241"/>
                    <a:pt x="66" y="236"/>
                  </a:cubicBezTo>
                  <a:cubicBezTo>
                    <a:pt x="57" y="249"/>
                    <a:pt x="43" y="266"/>
                    <a:pt x="24" y="266"/>
                  </a:cubicBezTo>
                  <a:cubicBezTo>
                    <a:pt x="22" y="266"/>
                    <a:pt x="4" y="256"/>
                    <a:pt x="4" y="254"/>
                  </a:cubicBezTo>
                  <a:cubicBezTo>
                    <a:pt x="4" y="250"/>
                    <a:pt x="10" y="248"/>
                    <a:pt x="12" y="247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6" y="241"/>
                    <a:pt x="6" y="241"/>
                    <a:pt x="0" y="243"/>
                  </a:cubicBezTo>
                  <a:cubicBezTo>
                    <a:pt x="0" y="240"/>
                    <a:pt x="5" y="234"/>
                    <a:pt x="8" y="231"/>
                  </a:cubicBezTo>
                  <a:cubicBezTo>
                    <a:pt x="1" y="223"/>
                    <a:pt x="0" y="212"/>
                    <a:pt x="0" y="200"/>
                  </a:cubicBezTo>
                  <a:cubicBezTo>
                    <a:pt x="0" y="193"/>
                    <a:pt x="7" y="194"/>
                    <a:pt x="10" y="190"/>
                  </a:cubicBezTo>
                  <a:cubicBezTo>
                    <a:pt x="15" y="182"/>
                    <a:pt x="20" y="177"/>
                    <a:pt x="30" y="174"/>
                  </a:cubicBezTo>
                  <a:cubicBezTo>
                    <a:pt x="38" y="172"/>
                    <a:pt x="39" y="162"/>
                    <a:pt x="55" y="163"/>
                  </a:cubicBezTo>
                  <a:cubicBezTo>
                    <a:pt x="50" y="162"/>
                    <a:pt x="49" y="161"/>
                    <a:pt x="45" y="160"/>
                  </a:cubicBezTo>
                  <a:cubicBezTo>
                    <a:pt x="64" y="155"/>
                    <a:pt x="71" y="140"/>
                    <a:pt x="85" y="129"/>
                  </a:cubicBezTo>
                  <a:cubicBezTo>
                    <a:pt x="90" y="126"/>
                    <a:pt x="89" y="112"/>
                    <a:pt x="93" y="112"/>
                  </a:cubicBezTo>
                  <a:cubicBezTo>
                    <a:pt x="93" y="112"/>
                    <a:pt x="97" y="102"/>
                    <a:pt x="97" y="102"/>
                  </a:cubicBezTo>
                  <a:cubicBezTo>
                    <a:pt x="102" y="93"/>
                    <a:pt x="109" y="87"/>
                    <a:pt x="118" y="83"/>
                  </a:cubicBezTo>
                  <a:cubicBezTo>
                    <a:pt x="127" y="80"/>
                    <a:pt x="139" y="65"/>
                    <a:pt x="142" y="55"/>
                  </a:cubicBezTo>
                  <a:cubicBezTo>
                    <a:pt x="131" y="58"/>
                    <a:pt x="126" y="63"/>
                    <a:pt x="116" y="63"/>
                  </a:cubicBezTo>
                  <a:cubicBezTo>
                    <a:pt x="118" y="60"/>
                    <a:pt x="123" y="58"/>
                    <a:pt x="124" y="57"/>
                  </a:cubicBezTo>
                  <a:cubicBezTo>
                    <a:pt x="122" y="57"/>
                    <a:pt x="118" y="56"/>
                    <a:pt x="118" y="56"/>
                  </a:cubicBezTo>
                  <a:cubicBezTo>
                    <a:pt x="119" y="51"/>
                    <a:pt x="121" y="49"/>
                    <a:pt x="124" y="49"/>
                  </a:cubicBezTo>
                  <a:cubicBezTo>
                    <a:pt x="126" y="49"/>
                    <a:pt x="127" y="50"/>
                    <a:pt x="128" y="50"/>
                  </a:cubicBezTo>
                  <a:cubicBezTo>
                    <a:pt x="129" y="47"/>
                    <a:pt x="131" y="46"/>
                    <a:pt x="132" y="44"/>
                  </a:cubicBezTo>
                  <a:cubicBezTo>
                    <a:pt x="134" y="47"/>
                    <a:pt x="135" y="49"/>
                    <a:pt x="133" y="52"/>
                  </a:cubicBezTo>
                  <a:cubicBezTo>
                    <a:pt x="140" y="52"/>
                    <a:pt x="142" y="57"/>
                    <a:pt x="148" y="57"/>
                  </a:cubicBezTo>
                  <a:cubicBezTo>
                    <a:pt x="150" y="57"/>
                    <a:pt x="155" y="46"/>
                    <a:pt x="156" y="46"/>
                  </a:cubicBezTo>
                  <a:cubicBezTo>
                    <a:pt x="153" y="45"/>
                    <a:pt x="153" y="44"/>
                    <a:pt x="149" y="45"/>
                  </a:cubicBezTo>
                  <a:cubicBezTo>
                    <a:pt x="151" y="41"/>
                    <a:pt x="154" y="38"/>
                    <a:pt x="159" y="38"/>
                  </a:cubicBezTo>
                  <a:cubicBezTo>
                    <a:pt x="162" y="38"/>
                    <a:pt x="165" y="39"/>
                    <a:pt x="168" y="37"/>
                  </a:cubicBezTo>
                  <a:cubicBezTo>
                    <a:pt x="165" y="35"/>
                    <a:pt x="166" y="35"/>
                    <a:pt x="164" y="33"/>
                  </a:cubicBezTo>
                  <a:cubicBezTo>
                    <a:pt x="169" y="29"/>
                    <a:pt x="176" y="29"/>
                    <a:pt x="183" y="28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9" y="32"/>
                    <a:pt x="190" y="22"/>
                    <a:pt x="199" y="21"/>
                  </a:cubicBezTo>
                  <a:cubicBezTo>
                    <a:pt x="199" y="29"/>
                    <a:pt x="199" y="29"/>
                    <a:pt x="199" y="29"/>
                  </a:cubicBezTo>
                  <a:cubicBezTo>
                    <a:pt x="205" y="18"/>
                    <a:pt x="213" y="21"/>
                    <a:pt x="221" y="17"/>
                  </a:cubicBezTo>
                  <a:cubicBezTo>
                    <a:pt x="217" y="15"/>
                    <a:pt x="214" y="14"/>
                    <a:pt x="214" y="11"/>
                  </a:cubicBezTo>
                  <a:cubicBezTo>
                    <a:pt x="214" y="9"/>
                    <a:pt x="222" y="7"/>
                    <a:pt x="223" y="5"/>
                  </a:cubicBezTo>
                  <a:cubicBezTo>
                    <a:pt x="226" y="8"/>
                    <a:pt x="228" y="11"/>
                    <a:pt x="232" y="11"/>
                  </a:cubicBezTo>
                  <a:cubicBezTo>
                    <a:pt x="239" y="11"/>
                    <a:pt x="256" y="0"/>
                    <a:pt x="256" y="6"/>
                  </a:cubicBezTo>
                  <a:cubicBezTo>
                    <a:pt x="256" y="12"/>
                    <a:pt x="248" y="14"/>
                    <a:pt x="247" y="20"/>
                  </a:cubicBezTo>
                  <a:cubicBezTo>
                    <a:pt x="255" y="21"/>
                    <a:pt x="258" y="11"/>
                    <a:pt x="266" y="7"/>
                  </a:cubicBezTo>
                  <a:cubicBezTo>
                    <a:pt x="267" y="10"/>
                    <a:pt x="267" y="12"/>
                    <a:pt x="268" y="15"/>
                  </a:cubicBezTo>
                  <a:cubicBezTo>
                    <a:pt x="274" y="9"/>
                    <a:pt x="277" y="7"/>
                    <a:pt x="285" y="2"/>
                  </a:cubicBezTo>
                  <a:cubicBezTo>
                    <a:pt x="285" y="8"/>
                    <a:pt x="284" y="12"/>
                    <a:pt x="289" y="13"/>
                  </a:cubicBezTo>
                  <a:cubicBezTo>
                    <a:pt x="290" y="9"/>
                    <a:pt x="292" y="6"/>
                    <a:pt x="296" y="6"/>
                  </a:cubicBezTo>
                  <a:cubicBezTo>
                    <a:pt x="298" y="6"/>
                    <a:pt x="307" y="11"/>
                    <a:pt x="311" y="13"/>
                  </a:cubicBezTo>
                  <a:cubicBezTo>
                    <a:pt x="307" y="24"/>
                    <a:pt x="303" y="20"/>
                    <a:pt x="293" y="24"/>
                  </a:cubicBezTo>
                  <a:cubicBezTo>
                    <a:pt x="298" y="27"/>
                    <a:pt x="301" y="28"/>
                    <a:pt x="301" y="30"/>
                  </a:cubicBezTo>
                  <a:cubicBezTo>
                    <a:pt x="305" y="31"/>
                    <a:pt x="314" y="32"/>
                    <a:pt x="315" y="32"/>
                  </a:cubicBezTo>
                  <a:cubicBezTo>
                    <a:pt x="309" y="36"/>
                    <a:pt x="293" y="44"/>
                    <a:pt x="293" y="55"/>
                  </a:cubicBezTo>
                  <a:cubicBezTo>
                    <a:pt x="293" y="63"/>
                    <a:pt x="309" y="62"/>
                    <a:pt x="309" y="72"/>
                  </a:cubicBezTo>
                  <a:cubicBezTo>
                    <a:pt x="309" y="80"/>
                    <a:pt x="301" y="83"/>
                    <a:pt x="301" y="91"/>
                  </a:cubicBezTo>
                  <a:cubicBezTo>
                    <a:pt x="301" y="99"/>
                    <a:pt x="310" y="104"/>
                    <a:pt x="310" y="113"/>
                  </a:cubicBezTo>
                  <a:cubicBezTo>
                    <a:pt x="310" y="118"/>
                    <a:pt x="305" y="121"/>
                    <a:pt x="305" y="126"/>
                  </a:cubicBezTo>
                  <a:cubicBezTo>
                    <a:pt x="305" y="136"/>
                    <a:pt x="318" y="138"/>
                    <a:pt x="318" y="148"/>
                  </a:cubicBezTo>
                  <a:cubicBezTo>
                    <a:pt x="318" y="151"/>
                    <a:pt x="314" y="153"/>
                    <a:pt x="313" y="154"/>
                  </a:cubicBezTo>
                  <a:cubicBezTo>
                    <a:pt x="317" y="161"/>
                    <a:pt x="327" y="163"/>
                    <a:pt x="327" y="172"/>
                  </a:cubicBezTo>
                  <a:cubicBezTo>
                    <a:pt x="327" y="187"/>
                    <a:pt x="297" y="203"/>
                    <a:pt x="288" y="215"/>
                  </a:cubicBezTo>
                  <a:cubicBezTo>
                    <a:pt x="283" y="224"/>
                    <a:pt x="263" y="226"/>
                    <a:pt x="255" y="224"/>
                  </a:cubicBezTo>
                  <a:cubicBezTo>
                    <a:pt x="246" y="227"/>
                    <a:pt x="236" y="231"/>
                    <a:pt x="228" y="231"/>
                  </a:cubicBezTo>
                  <a:cubicBezTo>
                    <a:pt x="222" y="231"/>
                    <a:pt x="218" y="230"/>
                    <a:pt x="218" y="225"/>
                  </a:cubicBezTo>
                  <a:cubicBezTo>
                    <a:pt x="209" y="225"/>
                    <a:pt x="199" y="219"/>
                    <a:pt x="199" y="210"/>
                  </a:cubicBezTo>
                  <a:cubicBezTo>
                    <a:pt x="199" y="205"/>
                    <a:pt x="204" y="202"/>
                    <a:pt x="206" y="200"/>
                  </a:cubicBezTo>
                  <a:cubicBezTo>
                    <a:pt x="201" y="198"/>
                    <a:pt x="197" y="188"/>
                    <a:pt x="197" y="183"/>
                  </a:cubicBezTo>
                  <a:cubicBezTo>
                    <a:pt x="197" y="180"/>
                    <a:pt x="198" y="178"/>
                    <a:pt x="197" y="174"/>
                  </a:cubicBezTo>
                  <a:cubicBezTo>
                    <a:pt x="216" y="174"/>
                    <a:pt x="225" y="150"/>
                    <a:pt x="237" y="144"/>
                  </a:cubicBezTo>
                  <a:cubicBezTo>
                    <a:pt x="243" y="140"/>
                    <a:pt x="254" y="138"/>
                    <a:pt x="254" y="130"/>
                  </a:cubicBezTo>
                  <a:cubicBezTo>
                    <a:pt x="254" y="119"/>
                    <a:pt x="239" y="117"/>
                    <a:pt x="228" y="117"/>
                  </a:cubicBezTo>
                  <a:cubicBezTo>
                    <a:pt x="213" y="117"/>
                    <a:pt x="202" y="122"/>
                    <a:pt x="202" y="135"/>
                  </a:cubicBezTo>
                  <a:cubicBezTo>
                    <a:pt x="202" y="140"/>
                    <a:pt x="203" y="142"/>
                    <a:pt x="202" y="145"/>
                  </a:cubicBezTo>
                  <a:cubicBezTo>
                    <a:pt x="202" y="155"/>
                    <a:pt x="181" y="164"/>
                    <a:pt x="172" y="169"/>
                  </a:cubicBezTo>
                  <a:cubicBezTo>
                    <a:pt x="165" y="174"/>
                    <a:pt x="157" y="175"/>
                    <a:pt x="152" y="183"/>
                  </a:cubicBezTo>
                  <a:cubicBezTo>
                    <a:pt x="149" y="189"/>
                    <a:pt x="153" y="198"/>
                    <a:pt x="146" y="201"/>
                  </a:cubicBezTo>
                  <a:cubicBezTo>
                    <a:pt x="146" y="210"/>
                    <a:pt x="146" y="210"/>
                    <a:pt x="146" y="210"/>
                  </a:cubicBezTo>
                  <a:cubicBezTo>
                    <a:pt x="149" y="212"/>
                    <a:pt x="150" y="215"/>
                    <a:pt x="150" y="218"/>
                  </a:cubicBezTo>
                  <a:cubicBezTo>
                    <a:pt x="158" y="219"/>
                    <a:pt x="170" y="227"/>
                    <a:pt x="170" y="235"/>
                  </a:cubicBezTo>
                  <a:cubicBezTo>
                    <a:pt x="170" y="242"/>
                    <a:pt x="157" y="253"/>
                    <a:pt x="152" y="253"/>
                  </a:cubicBezTo>
                  <a:cubicBezTo>
                    <a:pt x="143" y="253"/>
                    <a:pt x="140" y="266"/>
                    <a:pt x="140" y="275"/>
                  </a:cubicBezTo>
                  <a:cubicBezTo>
                    <a:pt x="140" y="280"/>
                    <a:pt x="144" y="282"/>
                    <a:pt x="146" y="283"/>
                  </a:cubicBezTo>
                  <a:cubicBezTo>
                    <a:pt x="145" y="294"/>
                    <a:pt x="135" y="295"/>
                    <a:pt x="133" y="304"/>
                  </a:cubicBezTo>
                  <a:cubicBezTo>
                    <a:pt x="127" y="304"/>
                    <a:pt x="125" y="304"/>
                    <a:pt x="121" y="304"/>
                  </a:cubicBezTo>
                  <a:cubicBezTo>
                    <a:pt x="114" y="304"/>
                    <a:pt x="111" y="318"/>
                    <a:pt x="100" y="318"/>
                  </a:cubicBezTo>
                  <a:cubicBezTo>
                    <a:pt x="97" y="318"/>
                    <a:pt x="90" y="299"/>
                    <a:pt x="90" y="297"/>
                  </a:cubicBezTo>
                  <a:cubicBezTo>
                    <a:pt x="90" y="296"/>
                    <a:pt x="91" y="294"/>
                    <a:pt x="91" y="293"/>
                  </a:cubicBezTo>
                  <a:cubicBezTo>
                    <a:pt x="84" y="285"/>
                    <a:pt x="85" y="279"/>
                    <a:pt x="82" y="269"/>
                  </a:cubicBezTo>
                  <a:cubicBezTo>
                    <a:pt x="79" y="263"/>
                    <a:pt x="73" y="261"/>
                    <a:pt x="73" y="253"/>
                  </a:cubicBezTo>
                  <a:cubicBezTo>
                    <a:pt x="73" y="250"/>
                    <a:pt x="75" y="246"/>
                    <a:pt x="76" y="245"/>
                  </a:cubicBezTo>
                  <a:lnTo>
                    <a:pt x="76" y="247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0134218" y="4751397"/>
              <a:ext cx="71226" cy="85163"/>
            </a:xfrm>
            <a:custGeom>
              <a:rect b="b" l="l" r="r" t="t"/>
              <a:pathLst>
                <a:path extrusionOk="0" h="65" w="55">
                  <a:moveTo>
                    <a:pt x="9" y="19"/>
                  </a:moveTo>
                  <a:cubicBezTo>
                    <a:pt x="12" y="19"/>
                    <a:pt x="19" y="16"/>
                    <a:pt x="22" y="14"/>
                  </a:cubicBezTo>
                  <a:cubicBezTo>
                    <a:pt x="20" y="11"/>
                    <a:pt x="19" y="10"/>
                    <a:pt x="19" y="8"/>
                  </a:cubicBezTo>
                  <a:cubicBezTo>
                    <a:pt x="19" y="5"/>
                    <a:pt x="28" y="0"/>
                    <a:pt x="32" y="0"/>
                  </a:cubicBezTo>
                  <a:cubicBezTo>
                    <a:pt x="35" y="0"/>
                    <a:pt x="37" y="0"/>
                    <a:pt x="40" y="0"/>
                  </a:cubicBezTo>
                  <a:cubicBezTo>
                    <a:pt x="50" y="0"/>
                    <a:pt x="55" y="10"/>
                    <a:pt x="55" y="18"/>
                  </a:cubicBezTo>
                  <a:cubicBezTo>
                    <a:pt x="55" y="21"/>
                    <a:pt x="47" y="21"/>
                    <a:pt x="47" y="24"/>
                  </a:cubicBezTo>
                  <a:cubicBezTo>
                    <a:pt x="47" y="27"/>
                    <a:pt x="47" y="39"/>
                    <a:pt x="47" y="39"/>
                  </a:cubicBezTo>
                  <a:cubicBezTo>
                    <a:pt x="47" y="43"/>
                    <a:pt x="50" y="48"/>
                    <a:pt x="47" y="52"/>
                  </a:cubicBezTo>
                  <a:cubicBezTo>
                    <a:pt x="44" y="54"/>
                    <a:pt x="40" y="54"/>
                    <a:pt x="35" y="54"/>
                  </a:cubicBezTo>
                  <a:cubicBezTo>
                    <a:pt x="28" y="54"/>
                    <a:pt x="23" y="61"/>
                    <a:pt x="19" y="64"/>
                  </a:cubicBezTo>
                  <a:cubicBezTo>
                    <a:pt x="17" y="65"/>
                    <a:pt x="13" y="65"/>
                    <a:pt x="11" y="65"/>
                  </a:cubicBezTo>
                  <a:cubicBezTo>
                    <a:pt x="6" y="65"/>
                    <a:pt x="0" y="60"/>
                    <a:pt x="0" y="55"/>
                  </a:cubicBezTo>
                  <a:cubicBezTo>
                    <a:pt x="0" y="44"/>
                    <a:pt x="11" y="43"/>
                    <a:pt x="13" y="33"/>
                  </a:cubicBezTo>
                  <a:cubicBezTo>
                    <a:pt x="8" y="30"/>
                    <a:pt x="4" y="28"/>
                    <a:pt x="4" y="23"/>
                  </a:cubicBezTo>
                  <a:cubicBezTo>
                    <a:pt x="4" y="18"/>
                    <a:pt x="8" y="19"/>
                    <a:pt x="9" y="19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10189960" y="4670880"/>
              <a:ext cx="136259" cy="198196"/>
            </a:xfrm>
            <a:custGeom>
              <a:rect b="b" l="l" r="r" t="t"/>
              <a:pathLst>
                <a:path extrusionOk="0" h="152" w="105">
                  <a:moveTo>
                    <a:pt x="90" y="103"/>
                  </a:moveTo>
                  <a:cubicBezTo>
                    <a:pt x="93" y="101"/>
                    <a:pt x="92" y="102"/>
                    <a:pt x="96" y="102"/>
                  </a:cubicBezTo>
                  <a:cubicBezTo>
                    <a:pt x="101" y="102"/>
                    <a:pt x="105" y="106"/>
                    <a:pt x="105" y="110"/>
                  </a:cubicBezTo>
                  <a:cubicBezTo>
                    <a:pt x="105" y="118"/>
                    <a:pt x="94" y="122"/>
                    <a:pt x="91" y="128"/>
                  </a:cubicBezTo>
                  <a:cubicBezTo>
                    <a:pt x="95" y="129"/>
                    <a:pt x="97" y="130"/>
                    <a:pt x="100" y="130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6" y="137"/>
                    <a:pt x="93" y="139"/>
                    <a:pt x="87" y="139"/>
                  </a:cubicBezTo>
                  <a:cubicBezTo>
                    <a:pt x="82" y="139"/>
                    <a:pt x="72" y="139"/>
                    <a:pt x="70" y="139"/>
                  </a:cubicBezTo>
                  <a:cubicBezTo>
                    <a:pt x="65" y="139"/>
                    <a:pt x="53" y="143"/>
                    <a:pt x="47" y="143"/>
                  </a:cubicBezTo>
                  <a:cubicBezTo>
                    <a:pt x="44" y="143"/>
                    <a:pt x="42" y="141"/>
                    <a:pt x="39" y="141"/>
                  </a:cubicBezTo>
                  <a:cubicBezTo>
                    <a:pt x="34" y="141"/>
                    <a:pt x="32" y="144"/>
                    <a:pt x="32" y="148"/>
                  </a:cubicBezTo>
                  <a:cubicBezTo>
                    <a:pt x="26" y="148"/>
                    <a:pt x="26" y="148"/>
                    <a:pt x="26" y="148"/>
                  </a:cubicBezTo>
                  <a:cubicBezTo>
                    <a:pt x="23" y="148"/>
                    <a:pt x="21" y="150"/>
                    <a:pt x="19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49"/>
                    <a:pt x="16" y="149"/>
                    <a:pt x="16" y="149"/>
                  </a:cubicBezTo>
                  <a:cubicBezTo>
                    <a:pt x="17" y="147"/>
                    <a:pt x="30" y="133"/>
                    <a:pt x="32" y="133"/>
                  </a:cubicBezTo>
                  <a:cubicBezTo>
                    <a:pt x="38" y="131"/>
                    <a:pt x="47" y="133"/>
                    <a:pt x="47" y="127"/>
                  </a:cubicBezTo>
                  <a:cubicBezTo>
                    <a:pt x="47" y="126"/>
                    <a:pt x="46" y="125"/>
                    <a:pt x="46" y="124"/>
                  </a:cubicBezTo>
                  <a:cubicBezTo>
                    <a:pt x="44" y="126"/>
                    <a:pt x="41" y="128"/>
                    <a:pt x="38" y="128"/>
                  </a:cubicBezTo>
                  <a:cubicBezTo>
                    <a:pt x="32" y="128"/>
                    <a:pt x="30" y="123"/>
                    <a:pt x="26" y="123"/>
                  </a:cubicBezTo>
                  <a:cubicBezTo>
                    <a:pt x="23" y="123"/>
                    <a:pt x="23" y="125"/>
                    <a:pt x="21" y="125"/>
                  </a:cubicBezTo>
                  <a:cubicBezTo>
                    <a:pt x="20" y="125"/>
                    <a:pt x="19" y="124"/>
                    <a:pt x="19" y="123"/>
                  </a:cubicBezTo>
                  <a:cubicBezTo>
                    <a:pt x="19" y="116"/>
                    <a:pt x="31" y="116"/>
                    <a:pt x="31" y="109"/>
                  </a:cubicBezTo>
                  <a:cubicBezTo>
                    <a:pt x="31" y="103"/>
                    <a:pt x="28" y="101"/>
                    <a:pt x="28" y="96"/>
                  </a:cubicBezTo>
                  <a:cubicBezTo>
                    <a:pt x="36" y="96"/>
                    <a:pt x="45" y="92"/>
                    <a:pt x="48" y="88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43" y="82"/>
                    <a:pt x="37" y="81"/>
                    <a:pt x="37" y="77"/>
                  </a:cubicBezTo>
                  <a:cubicBezTo>
                    <a:pt x="37" y="73"/>
                    <a:pt x="39" y="72"/>
                    <a:pt x="40" y="70"/>
                  </a:cubicBezTo>
                  <a:cubicBezTo>
                    <a:pt x="39" y="70"/>
                    <a:pt x="38" y="70"/>
                    <a:pt x="36" y="70"/>
                  </a:cubicBezTo>
                  <a:cubicBezTo>
                    <a:pt x="32" y="70"/>
                    <a:pt x="30" y="72"/>
                    <a:pt x="26" y="72"/>
                  </a:cubicBezTo>
                  <a:cubicBezTo>
                    <a:pt x="22" y="72"/>
                    <a:pt x="19" y="72"/>
                    <a:pt x="19" y="69"/>
                  </a:cubicBezTo>
                  <a:cubicBezTo>
                    <a:pt x="19" y="65"/>
                    <a:pt x="23" y="63"/>
                    <a:pt x="23" y="59"/>
                  </a:cubicBezTo>
                  <a:cubicBezTo>
                    <a:pt x="23" y="55"/>
                    <a:pt x="22" y="55"/>
                    <a:pt x="23" y="51"/>
                  </a:cubicBezTo>
                  <a:cubicBezTo>
                    <a:pt x="20" y="51"/>
                    <a:pt x="17" y="50"/>
                    <a:pt x="16" y="49"/>
                  </a:cubicBezTo>
                  <a:cubicBezTo>
                    <a:pt x="14" y="52"/>
                    <a:pt x="15" y="54"/>
                    <a:pt x="16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2"/>
                    <a:pt x="12" y="51"/>
                    <a:pt x="12" y="48"/>
                  </a:cubicBezTo>
                  <a:cubicBezTo>
                    <a:pt x="12" y="47"/>
                    <a:pt x="13" y="46"/>
                    <a:pt x="14" y="45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2" y="41"/>
                    <a:pt x="8" y="40"/>
                    <a:pt x="8" y="38"/>
                  </a:cubicBezTo>
                  <a:cubicBezTo>
                    <a:pt x="8" y="36"/>
                    <a:pt x="11" y="32"/>
                    <a:pt x="11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4" y="27"/>
                    <a:pt x="0" y="26"/>
                    <a:pt x="0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3"/>
                    <a:pt x="10" y="24"/>
                    <a:pt x="11" y="24"/>
                  </a:cubicBezTo>
                  <a:cubicBezTo>
                    <a:pt x="12" y="24"/>
                    <a:pt x="12" y="22"/>
                    <a:pt x="12" y="21"/>
                  </a:cubicBezTo>
                  <a:cubicBezTo>
                    <a:pt x="12" y="21"/>
                    <a:pt x="10" y="20"/>
                    <a:pt x="10" y="19"/>
                  </a:cubicBezTo>
                  <a:cubicBezTo>
                    <a:pt x="10" y="15"/>
                    <a:pt x="13" y="14"/>
                    <a:pt x="16" y="14"/>
                  </a:cubicBezTo>
                  <a:cubicBezTo>
                    <a:pt x="16" y="10"/>
                    <a:pt x="18" y="8"/>
                    <a:pt x="18" y="6"/>
                  </a:cubicBezTo>
                  <a:cubicBezTo>
                    <a:pt x="18" y="4"/>
                    <a:pt x="23" y="0"/>
                    <a:pt x="25" y="0"/>
                  </a:cubicBezTo>
                  <a:cubicBezTo>
                    <a:pt x="30" y="0"/>
                    <a:pt x="35" y="0"/>
                    <a:pt x="38" y="0"/>
                  </a:cubicBezTo>
                  <a:cubicBezTo>
                    <a:pt x="40" y="0"/>
                    <a:pt x="42" y="3"/>
                    <a:pt x="42" y="4"/>
                  </a:cubicBezTo>
                  <a:cubicBezTo>
                    <a:pt x="42" y="10"/>
                    <a:pt x="33" y="10"/>
                    <a:pt x="31" y="16"/>
                  </a:cubicBezTo>
                  <a:cubicBezTo>
                    <a:pt x="31" y="17"/>
                    <a:pt x="32" y="18"/>
                    <a:pt x="33" y="19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32"/>
                    <a:pt x="47" y="37"/>
                    <a:pt x="47" y="46"/>
                  </a:cubicBezTo>
                  <a:cubicBezTo>
                    <a:pt x="45" y="47"/>
                    <a:pt x="44" y="48"/>
                    <a:pt x="43" y="50"/>
                  </a:cubicBezTo>
                  <a:cubicBezTo>
                    <a:pt x="48" y="51"/>
                    <a:pt x="50" y="49"/>
                    <a:pt x="53" y="50"/>
                  </a:cubicBezTo>
                  <a:cubicBezTo>
                    <a:pt x="62" y="53"/>
                    <a:pt x="60" y="63"/>
                    <a:pt x="66" y="69"/>
                  </a:cubicBezTo>
                  <a:cubicBezTo>
                    <a:pt x="73" y="76"/>
                    <a:pt x="84" y="79"/>
                    <a:pt x="84" y="89"/>
                  </a:cubicBezTo>
                  <a:cubicBezTo>
                    <a:pt x="84" y="93"/>
                    <a:pt x="89" y="95"/>
                    <a:pt x="89" y="99"/>
                  </a:cubicBezTo>
                  <a:cubicBezTo>
                    <a:pt x="89" y="100"/>
                    <a:pt x="88" y="101"/>
                    <a:pt x="87" y="102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90" y="104"/>
                    <a:pt x="90" y="103"/>
                    <a:pt x="92" y="102"/>
                  </a:cubicBezTo>
                  <a:lnTo>
                    <a:pt x="90" y="103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lco iluminado com luzes coloridas&#10;&#10;Descrição gerada automaticamente com confiança média" id="158" name="Google Shape;15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142" y="9064"/>
            <a:ext cx="1221714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6"/>
          <p:cNvGrpSpPr/>
          <p:nvPr/>
        </p:nvGrpSpPr>
        <p:grpSpPr>
          <a:xfrm>
            <a:off x="534482" y="4795721"/>
            <a:ext cx="1321057" cy="388002"/>
            <a:chOff x="887506" y="4263454"/>
            <a:chExt cx="961465" cy="282388"/>
          </a:xfrm>
        </p:grpSpPr>
        <p:sp>
          <p:nvSpPr>
            <p:cNvPr id="160" name="Google Shape;160;p6"/>
            <p:cNvSpPr/>
            <p:nvPr/>
          </p:nvSpPr>
          <p:spPr>
            <a:xfrm>
              <a:off x="887506" y="4263454"/>
              <a:ext cx="961465" cy="282388"/>
            </a:xfrm>
            <a:prstGeom prst="roundRect">
              <a:avLst>
                <a:gd fmla="val 11906" name="adj"/>
              </a:avLst>
            </a:prstGeom>
            <a:solidFill>
              <a:srgbClr val="FFFFF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4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Assistir</a:t>
              </a:r>
              <a:endParaRPr b="1" sz="3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 rot="5400000">
              <a:off x="1021564" y="4330886"/>
              <a:ext cx="126000" cy="144000"/>
            </a:xfrm>
            <a:prstGeom prst="triangle">
              <a:avLst>
                <a:gd fmla="val 5000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6"/>
          <p:cNvGrpSpPr/>
          <p:nvPr/>
        </p:nvGrpSpPr>
        <p:grpSpPr>
          <a:xfrm>
            <a:off x="1959325" y="4827806"/>
            <a:ext cx="1945473" cy="312591"/>
            <a:chOff x="5686963" y="4920110"/>
            <a:chExt cx="1563400" cy="251201"/>
          </a:xfrm>
        </p:grpSpPr>
        <p:sp>
          <p:nvSpPr>
            <p:cNvPr id="163" name="Google Shape;163;p6"/>
            <p:cNvSpPr/>
            <p:nvPr/>
          </p:nvSpPr>
          <p:spPr>
            <a:xfrm>
              <a:off x="5686963" y="4920110"/>
              <a:ext cx="1563400" cy="251201"/>
            </a:xfrm>
            <a:prstGeom prst="roundRect">
              <a:avLst>
                <a:gd fmla="val 11906" name="adj"/>
              </a:avLst>
            </a:prstGeom>
            <a:solidFill>
              <a:srgbClr val="74747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  </a:t>
              </a:r>
              <a:r>
                <a:rPr b="1" lang="pt-BR" sz="10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Mais informações</a:t>
              </a:r>
              <a:endParaRPr b="1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Forma&#10;&#10;Descrição gerada automaticamente com confiança baixa" id="164" name="Google Shape;164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43394" y="4952637"/>
              <a:ext cx="180000" cy="180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5" name="Google Shape;165;p6"/>
          <p:cNvSpPr txBox="1"/>
          <p:nvPr/>
        </p:nvSpPr>
        <p:spPr>
          <a:xfrm>
            <a:off x="315732" y="792619"/>
            <a:ext cx="769402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Tecnologias Utilizadas </a:t>
            </a:r>
            <a:endParaRPr b="0" i="0" sz="7200" u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6"/>
          <p:cNvSpPr txBox="1"/>
          <p:nvPr/>
        </p:nvSpPr>
        <p:spPr>
          <a:xfrm>
            <a:off x="534482" y="2516346"/>
            <a:ext cx="465368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 3.11 é a espinha dorsal de nossa operação na ClínicaX. </a:t>
            </a:r>
            <a:endParaRPr/>
          </a:p>
        </p:txBody>
      </p:sp>
      <p:sp>
        <p:nvSpPr>
          <p:cNvPr id="167" name="Google Shape;167;p6"/>
          <p:cNvSpPr/>
          <p:nvPr/>
        </p:nvSpPr>
        <p:spPr>
          <a:xfrm>
            <a:off x="0" y="-7418171"/>
            <a:ext cx="12192000" cy="802759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6"/>
          <p:cNvSpPr/>
          <p:nvPr/>
        </p:nvSpPr>
        <p:spPr>
          <a:xfrm>
            <a:off x="282430" y="9064"/>
            <a:ext cx="1311556" cy="33688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pic>
        <p:nvPicPr>
          <p:cNvPr descr="Lupa com preenchimento sólido" id="169" name="Google Shape;16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10700" y="211629"/>
            <a:ext cx="359833" cy="35983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6"/>
          <p:cNvSpPr/>
          <p:nvPr/>
        </p:nvSpPr>
        <p:spPr>
          <a:xfrm>
            <a:off x="11332493" y="231362"/>
            <a:ext cx="327411" cy="327411"/>
          </a:xfrm>
          <a:prstGeom prst="roundRect">
            <a:avLst>
              <a:gd fmla="val 4372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9912534" y="237724"/>
            <a:ext cx="70724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Aluno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ampainha com preenchimento sólido" id="172" name="Google Shape;172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61780" y="180711"/>
            <a:ext cx="428711" cy="42871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6"/>
          <p:cNvSpPr txBox="1"/>
          <p:nvPr/>
        </p:nvSpPr>
        <p:spPr>
          <a:xfrm>
            <a:off x="315732" y="1808944"/>
            <a:ext cx="23866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400" u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 3.11</a:t>
            </a:r>
            <a:endParaRPr b="0"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7"/>
          <p:cNvGrpSpPr/>
          <p:nvPr/>
        </p:nvGrpSpPr>
        <p:grpSpPr>
          <a:xfrm>
            <a:off x="463746" y="4045546"/>
            <a:ext cx="1321057" cy="388002"/>
            <a:chOff x="887506" y="4263454"/>
            <a:chExt cx="961465" cy="282388"/>
          </a:xfrm>
        </p:grpSpPr>
        <p:sp>
          <p:nvSpPr>
            <p:cNvPr id="179" name="Google Shape;179;p7"/>
            <p:cNvSpPr/>
            <p:nvPr/>
          </p:nvSpPr>
          <p:spPr>
            <a:xfrm>
              <a:off x="887506" y="4263454"/>
              <a:ext cx="961465" cy="282388"/>
            </a:xfrm>
            <a:prstGeom prst="roundRect">
              <a:avLst>
                <a:gd fmla="val 11906" name="adj"/>
              </a:avLst>
            </a:prstGeom>
            <a:solidFill>
              <a:srgbClr val="FFFFF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4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Assistir</a:t>
              </a:r>
              <a:endParaRPr b="1" sz="3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 rot="5400000">
              <a:off x="1021564" y="4330886"/>
              <a:ext cx="126000" cy="144000"/>
            </a:xfrm>
            <a:prstGeom prst="triangle">
              <a:avLst>
                <a:gd fmla="val 5000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7"/>
          <p:cNvSpPr/>
          <p:nvPr/>
        </p:nvSpPr>
        <p:spPr>
          <a:xfrm>
            <a:off x="0" y="-697232"/>
            <a:ext cx="12192000" cy="802759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272716" y="251121"/>
            <a:ext cx="1311556" cy="33688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rgbClr val="DA0C16"/>
                </a:solidFill>
                <a:latin typeface="Bebas Neue;700"/>
              </a:rPr>
              <a:t>ESQUADRÃO 3</a:t>
            </a:r>
          </a:p>
        </p:txBody>
      </p:sp>
      <p:pic>
        <p:nvPicPr>
          <p:cNvPr descr="Lupa com preenchimento sólido" id="183" name="Google Shape;18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10700" y="211629"/>
            <a:ext cx="359833" cy="35983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7"/>
          <p:cNvSpPr/>
          <p:nvPr/>
        </p:nvSpPr>
        <p:spPr>
          <a:xfrm>
            <a:off x="11332493" y="231362"/>
            <a:ext cx="327411" cy="327411"/>
          </a:xfrm>
          <a:prstGeom prst="roundRect">
            <a:avLst>
              <a:gd fmla="val 4372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"/>
          <p:cNvSpPr txBox="1"/>
          <p:nvPr/>
        </p:nvSpPr>
        <p:spPr>
          <a:xfrm>
            <a:off x="9912534" y="237724"/>
            <a:ext cx="70724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Aluno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ampainha com preenchimento sólido" id="186" name="Google Shape;18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61780" y="180711"/>
            <a:ext cx="428711" cy="42871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7"/>
          <p:cNvSpPr txBox="1"/>
          <p:nvPr/>
        </p:nvSpPr>
        <p:spPr>
          <a:xfrm>
            <a:off x="305214" y="1125333"/>
            <a:ext cx="344838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Arquitetura do Projeto</a:t>
            </a:r>
            <a:endParaRPr b="1" sz="2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íton Papéis de Parede HD e Planos de Fundo" id="192" name="Google Shape;192;p8"/>
          <p:cNvPicPr preferRelativeResize="0"/>
          <p:nvPr/>
        </p:nvPicPr>
        <p:blipFill rotWithShape="1">
          <a:blip r:embed="rId3">
            <a:alphaModFix amt="85000"/>
          </a:blip>
          <a:srcRect b="0" l="0" r="0" t="0"/>
          <a:stretch/>
        </p:blipFill>
        <p:spPr>
          <a:xfrm>
            <a:off x="5168257" y="0"/>
            <a:ext cx="14535698" cy="90848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" name="Google Shape;193;p8"/>
          <p:cNvGrpSpPr/>
          <p:nvPr/>
        </p:nvGrpSpPr>
        <p:grpSpPr>
          <a:xfrm>
            <a:off x="0" y="6245020"/>
            <a:ext cx="12210048" cy="564854"/>
            <a:chOff x="0" y="6175977"/>
            <a:chExt cx="12192000" cy="564855"/>
          </a:xfrm>
        </p:grpSpPr>
        <p:pic>
          <p:nvPicPr>
            <p:cNvPr id="194" name="Google Shape;194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175977"/>
              <a:ext cx="12192000" cy="5648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8"/>
            <p:cNvSpPr/>
            <p:nvPr/>
          </p:nvSpPr>
          <p:spPr>
            <a:xfrm>
              <a:off x="2804974" y="6343447"/>
              <a:ext cx="3705727" cy="38372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 txBox="1"/>
            <p:nvPr/>
          </p:nvSpPr>
          <p:spPr>
            <a:xfrm>
              <a:off x="3048719" y="6329788"/>
              <a:ext cx="3705727" cy="3693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Tópico - </a:t>
              </a:r>
              <a:r>
                <a:rPr lang="pt-BR" sz="1800">
                  <a:solidFill>
                    <a:srgbClr val="D8D8D8"/>
                  </a:solidFill>
                  <a:latin typeface="Calibri"/>
                  <a:ea typeface="Calibri"/>
                  <a:cs typeface="Calibri"/>
                  <a:sym typeface="Calibri"/>
                </a:rPr>
                <a:t> As funcionalidades-chave</a:t>
              </a:r>
              <a:endParaRPr sz="1800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7" name="Google Shape;197;p8"/>
          <p:cNvCxnSpPr/>
          <p:nvPr/>
        </p:nvCxnSpPr>
        <p:spPr>
          <a:xfrm rot="10800000">
            <a:off x="-84221" y="6293145"/>
            <a:ext cx="12360442" cy="0"/>
          </a:xfrm>
          <a:prstGeom prst="straightConnector1">
            <a:avLst/>
          </a:prstGeom>
          <a:noFill/>
          <a:ln cap="flat" cmpd="sng" w="76200">
            <a:solidFill>
              <a:srgbClr val="75707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8" name="Google Shape;198;p8"/>
          <p:cNvCxnSpPr/>
          <p:nvPr/>
        </p:nvCxnSpPr>
        <p:spPr>
          <a:xfrm rot="10800000">
            <a:off x="-84220" y="6293145"/>
            <a:ext cx="12276220" cy="0"/>
          </a:xfrm>
          <a:prstGeom prst="straightConnector1">
            <a:avLst/>
          </a:prstGeom>
          <a:noFill/>
          <a:ln cap="flat" cmpd="sng" w="76200">
            <a:solidFill>
              <a:srgbClr val="E40913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199" name="Google Shape;199;p8"/>
          <p:cNvSpPr txBox="1"/>
          <p:nvPr/>
        </p:nvSpPr>
        <p:spPr>
          <a:xfrm>
            <a:off x="279125" y="458010"/>
            <a:ext cx="7965466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Funcionalidades Principais da Aplicação Python</a:t>
            </a:r>
            <a:endParaRPr/>
          </a:p>
        </p:txBody>
      </p:sp>
      <p:sp>
        <p:nvSpPr>
          <p:cNvPr id="200" name="Google Shape;200;p8"/>
          <p:cNvSpPr txBox="1"/>
          <p:nvPr/>
        </p:nvSpPr>
        <p:spPr>
          <a:xfrm>
            <a:off x="721876" y="2516346"/>
            <a:ext cx="4653686" cy="31316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aplicação Python foram: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1600"/>
              <a:buFont typeface="Helvetica Neue"/>
              <a:buAutoNum type="arabicPeriod"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Agendamento de Consultas</a:t>
            </a:r>
            <a:endParaRPr/>
          </a:p>
          <a:p>
            <a:pPr indent="0" lvl="0" marL="0" marR="0" rtl="0" algn="l">
              <a:spcBef>
                <a:spcPts val="300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 Transferir para o atendente</a:t>
            </a:r>
            <a:endParaRPr/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Informações sobre Planos de Saúde e promoções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 Promoções e pacotes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 Outros Serviços (Cancelamento de Consultas)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o funcionam as telas verdes do cinema? – Coliseu Geek" id="205" name="Google Shape;20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4222" y="-37722"/>
            <a:ext cx="12294269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6" name="Google Shape;206;p9"/>
          <p:cNvGrpSpPr/>
          <p:nvPr/>
        </p:nvGrpSpPr>
        <p:grpSpPr>
          <a:xfrm>
            <a:off x="0" y="6269083"/>
            <a:ext cx="12210048" cy="564854"/>
            <a:chOff x="0" y="6175977"/>
            <a:chExt cx="12192000" cy="564855"/>
          </a:xfrm>
        </p:grpSpPr>
        <p:pic>
          <p:nvPicPr>
            <p:cNvPr id="207" name="Google Shape;207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175977"/>
              <a:ext cx="12192000" cy="5648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9"/>
            <p:cNvSpPr/>
            <p:nvPr/>
          </p:nvSpPr>
          <p:spPr>
            <a:xfrm>
              <a:off x="2804974" y="6343447"/>
              <a:ext cx="3705727" cy="38372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9"/>
            <p:cNvSpPr txBox="1"/>
            <p:nvPr/>
          </p:nvSpPr>
          <p:spPr>
            <a:xfrm>
              <a:off x="3048719" y="6329788"/>
              <a:ext cx="30382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Tópico - </a:t>
              </a:r>
              <a:r>
                <a:rPr b="1" lang="pt-BR" sz="1800">
                  <a:solidFill>
                    <a:srgbClr val="D8D8D8"/>
                  </a:solidFill>
                  <a:latin typeface="Calibri"/>
                  <a:ea typeface="Calibri"/>
                  <a:cs typeface="Calibri"/>
                  <a:sym typeface="Calibri"/>
                </a:rPr>
                <a:t>i</a:t>
              </a:r>
              <a:r>
                <a:rPr lang="pt-BR" sz="1800">
                  <a:solidFill>
                    <a:srgbClr val="D8D8D8"/>
                  </a:solidFill>
                  <a:latin typeface="Calibri"/>
                  <a:ea typeface="Calibri"/>
                  <a:cs typeface="Calibri"/>
                  <a:sym typeface="Calibri"/>
                </a:rPr>
                <a:t>nterface do usuário </a:t>
              </a:r>
              <a:endParaRPr sz="1800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10" name="Google Shape;210;p9"/>
          <p:cNvCxnSpPr/>
          <p:nvPr/>
        </p:nvCxnSpPr>
        <p:spPr>
          <a:xfrm rot="10800000">
            <a:off x="-84221" y="6293145"/>
            <a:ext cx="12360442" cy="0"/>
          </a:xfrm>
          <a:prstGeom prst="straightConnector1">
            <a:avLst/>
          </a:prstGeom>
          <a:noFill/>
          <a:ln cap="flat" cmpd="sng" w="76200">
            <a:solidFill>
              <a:srgbClr val="75707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1" name="Google Shape;211;p9"/>
          <p:cNvCxnSpPr/>
          <p:nvPr/>
        </p:nvCxnSpPr>
        <p:spPr>
          <a:xfrm rot="10800000">
            <a:off x="-84221" y="6293145"/>
            <a:ext cx="7615989" cy="0"/>
          </a:xfrm>
          <a:prstGeom prst="straightConnector1">
            <a:avLst/>
          </a:prstGeom>
          <a:noFill/>
          <a:ln cap="flat" cmpd="sng" w="76200">
            <a:solidFill>
              <a:srgbClr val="E40913"/>
            </a:solidFill>
            <a:prstDash val="solid"/>
            <a:miter lim="800000"/>
            <a:headEnd len="med" w="med" type="oval"/>
            <a:tailEnd len="sm" w="sm" type="none"/>
          </a:ln>
        </p:spPr>
      </p:cxnSp>
      <p:grpSp>
        <p:nvGrpSpPr>
          <p:cNvPr id="212" name="Google Shape;212;p9"/>
          <p:cNvGrpSpPr/>
          <p:nvPr/>
        </p:nvGrpSpPr>
        <p:grpSpPr>
          <a:xfrm>
            <a:off x="746702" y="4045546"/>
            <a:ext cx="1321057" cy="388002"/>
            <a:chOff x="887506" y="4263454"/>
            <a:chExt cx="961465" cy="282388"/>
          </a:xfrm>
        </p:grpSpPr>
        <p:sp>
          <p:nvSpPr>
            <p:cNvPr id="213" name="Google Shape;213;p9"/>
            <p:cNvSpPr/>
            <p:nvPr/>
          </p:nvSpPr>
          <p:spPr>
            <a:xfrm>
              <a:off x="887506" y="4263454"/>
              <a:ext cx="961465" cy="282388"/>
            </a:xfrm>
            <a:prstGeom prst="roundRect">
              <a:avLst>
                <a:gd fmla="val 11906" name="adj"/>
              </a:avLst>
            </a:prstGeom>
            <a:solidFill>
              <a:srgbClr val="FFFFF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4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Assistir</a:t>
              </a:r>
              <a:endParaRPr b="1" sz="3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 rot="5400000">
              <a:off x="1021564" y="4330886"/>
              <a:ext cx="126000" cy="144000"/>
            </a:xfrm>
            <a:prstGeom prst="triangle">
              <a:avLst>
                <a:gd fmla="val 5000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9"/>
          <p:cNvGrpSpPr/>
          <p:nvPr/>
        </p:nvGrpSpPr>
        <p:grpSpPr>
          <a:xfrm>
            <a:off x="2171545" y="4077631"/>
            <a:ext cx="1945473" cy="312591"/>
            <a:chOff x="5686963" y="4920110"/>
            <a:chExt cx="1563400" cy="251201"/>
          </a:xfrm>
        </p:grpSpPr>
        <p:sp>
          <p:nvSpPr>
            <p:cNvPr id="216" name="Google Shape;216;p9"/>
            <p:cNvSpPr/>
            <p:nvPr/>
          </p:nvSpPr>
          <p:spPr>
            <a:xfrm>
              <a:off x="5686963" y="4920110"/>
              <a:ext cx="1563400" cy="251201"/>
            </a:xfrm>
            <a:prstGeom prst="roundRect">
              <a:avLst>
                <a:gd fmla="val 11906" name="adj"/>
              </a:avLst>
            </a:prstGeom>
            <a:solidFill>
              <a:srgbClr val="74747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   </a:t>
              </a:r>
              <a:r>
                <a:rPr b="1" lang="pt-BR" sz="10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Mais informações</a:t>
              </a:r>
              <a:endParaRPr b="1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Forma&#10;&#10;Descrição gerada automaticamente com confiança baixa" id="217" name="Google Shape;217;p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843394" y="4952637"/>
              <a:ext cx="180000" cy="180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8" name="Google Shape;218;p9"/>
          <p:cNvSpPr txBox="1"/>
          <p:nvPr/>
        </p:nvSpPr>
        <p:spPr>
          <a:xfrm>
            <a:off x="222744" y="218393"/>
            <a:ext cx="517276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Demonstração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2021-07-03T11:56:12Z</dcterms:created>
  <dc:creator>Rafael Grande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2023-09-24T01:10:39Z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6113a943-7ced-47a7-8a67-3b2d657913e3</vt:lpwstr>
  </property>
  <property fmtid="{D5CDD505-2E9C-101B-9397-08002B2CF9AE}" pid="7" name="MSIP_Label_defa4170-0d19-0005-0004-bc88714345d2_ActionId">
    <vt:lpwstr>848cfb6f-1e8a-4059-b3f6-8219d7421093</vt:lpwstr>
  </property>
  <property fmtid="{D5CDD505-2E9C-101B-9397-08002B2CF9AE}" pid="8" name="MSIP_Label_defa4170-0d19-0005-0004-bc88714345d2_ContentBits">
    <vt:lpwstr>0</vt:lpwstr>
  </property>
</Properties>
</file>